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2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408" userDrawn="1">
          <p15:clr>
            <a:srgbClr val="A4A3A4"/>
          </p15:clr>
        </p15:guide>
        <p15:guide id="3" orient="horz" pos="3912" userDrawn="1">
          <p15:clr>
            <a:srgbClr val="A4A3A4"/>
          </p15:clr>
        </p15:guide>
        <p15:guide id="4" pos="7272" userDrawn="1">
          <p15:clr>
            <a:srgbClr val="A4A3A4"/>
          </p15:clr>
        </p15:guide>
        <p15:guide id="5" orient="horz" pos="16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0" autoAdjust="0"/>
    <p:restoredTop sz="95033" autoAdjust="0"/>
  </p:normalViewPr>
  <p:slideViewPr>
    <p:cSldViewPr snapToGrid="0">
      <p:cViewPr varScale="1">
        <p:scale>
          <a:sx n="97" d="100"/>
          <a:sy n="97" d="100"/>
        </p:scale>
        <p:origin x="882" y="306"/>
      </p:cViewPr>
      <p:guideLst>
        <p:guide orient="horz" pos="1968"/>
        <p:guide pos="408"/>
        <p:guide orient="horz" pos="3912"/>
        <p:guide pos="7272"/>
        <p:guide orient="horz" pos="1656"/>
      </p:guideLst>
    </p:cSldViewPr>
  </p:slideViewPr>
  <p:outlineViewPr>
    <p:cViewPr>
      <p:scale>
        <a:sx n="33" d="100"/>
        <a:sy n="33" d="100"/>
      </p:scale>
      <p:origin x="0" y="-48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965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D52B51-FFE8-4786-9CBE-9A736FEA951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EF4AD00-9113-4109-A522-331A2D481D1F}">
      <dgm:prSet phldrT="[Text]" custT="1"/>
      <dgm:spPr/>
      <dgm:t>
        <a:bodyPr/>
        <a:lstStyle/>
        <a:p>
          <a:r>
            <a:rPr lang="en-US" sz="1100" dirty="0"/>
            <a:t>Correspondence/home/in-dependent study</a:t>
          </a:r>
        </a:p>
      </dgm:t>
    </dgm:pt>
    <dgm:pt modelId="{6F5D3B52-F737-459C-9858-5B40670FE143}" type="parTrans" cxnId="{BF669323-F8B1-4182-84DF-CD43F340AA6A}">
      <dgm:prSet/>
      <dgm:spPr/>
      <dgm:t>
        <a:bodyPr/>
        <a:lstStyle/>
        <a:p>
          <a:endParaRPr lang="en-US"/>
        </a:p>
      </dgm:t>
    </dgm:pt>
    <dgm:pt modelId="{7FD2C236-8CD7-49EA-9458-314A32700E5D}" type="sibTrans" cxnId="{BF669323-F8B1-4182-84DF-CD43F340AA6A}">
      <dgm:prSet/>
      <dgm:spPr/>
      <dgm:t>
        <a:bodyPr/>
        <a:lstStyle/>
        <a:p>
          <a:endParaRPr lang="en-US"/>
        </a:p>
      </dgm:t>
    </dgm:pt>
    <dgm:pt modelId="{8ABEB757-B8A9-4E71-B700-93A84418E53D}">
      <dgm:prSet phldrT="[Text]" custT="1"/>
      <dgm:spPr/>
      <dgm:t>
        <a:bodyPr/>
        <a:lstStyle/>
        <a:p>
          <a:r>
            <a:rPr lang="en-US" sz="2800" dirty="0"/>
            <a:t>Broadcast radio and television</a:t>
          </a:r>
        </a:p>
      </dgm:t>
    </dgm:pt>
    <dgm:pt modelId="{6FAE92FD-7658-4005-91D1-7BBA5995F95B}" type="parTrans" cxnId="{B842B715-1D0D-49C2-AAEA-E2C72C3EE5ED}">
      <dgm:prSet/>
      <dgm:spPr/>
      <dgm:t>
        <a:bodyPr/>
        <a:lstStyle/>
        <a:p>
          <a:endParaRPr lang="en-US"/>
        </a:p>
      </dgm:t>
    </dgm:pt>
    <dgm:pt modelId="{98C52867-D793-43D8-8732-CCA13CB69B02}" type="sibTrans" cxnId="{B842B715-1D0D-49C2-AAEA-E2C72C3EE5ED}">
      <dgm:prSet/>
      <dgm:spPr/>
      <dgm:t>
        <a:bodyPr/>
        <a:lstStyle/>
        <a:p>
          <a:endParaRPr lang="en-US"/>
        </a:p>
      </dgm:t>
    </dgm:pt>
    <dgm:pt modelId="{057FFC35-E04E-40C3-BB16-E9AED3ECBC2D}">
      <dgm:prSet phldrT="[Text]" custT="1"/>
      <dgm:spPr/>
      <dgm:t>
        <a:bodyPr/>
        <a:lstStyle/>
        <a:p>
          <a:r>
            <a:rPr lang="en-US" sz="2400" dirty="0"/>
            <a:t>Open universities</a:t>
          </a:r>
        </a:p>
      </dgm:t>
    </dgm:pt>
    <dgm:pt modelId="{77F674CD-0BD2-44AB-8218-472F52B3547C}" type="parTrans" cxnId="{FD075A15-175D-4736-827B-2AC3311D7246}">
      <dgm:prSet/>
      <dgm:spPr/>
      <dgm:t>
        <a:bodyPr/>
        <a:lstStyle/>
        <a:p>
          <a:endParaRPr lang="en-US"/>
        </a:p>
      </dgm:t>
    </dgm:pt>
    <dgm:pt modelId="{CBD60D8A-C05E-4909-B21B-D94DE52BE174}" type="sibTrans" cxnId="{FD075A15-175D-4736-827B-2AC3311D7246}">
      <dgm:prSet/>
      <dgm:spPr/>
      <dgm:t>
        <a:bodyPr/>
        <a:lstStyle/>
        <a:p>
          <a:endParaRPr lang="en-US"/>
        </a:p>
      </dgm:t>
    </dgm:pt>
    <dgm:pt modelId="{1170E62F-FD36-4D63-BED5-3A881A790385}">
      <dgm:prSet phldrT="[Text]" custT="1"/>
      <dgm:spPr/>
      <dgm:t>
        <a:bodyPr/>
        <a:lstStyle/>
        <a:p>
          <a:r>
            <a:rPr lang="en-US" sz="2000" dirty="0"/>
            <a:t>Online Internet-based virtual classes</a:t>
          </a:r>
        </a:p>
      </dgm:t>
    </dgm:pt>
    <dgm:pt modelId="{D7EC4ACB-E30F-4063-B8A2-783B3C2EE9FB}" type="parTrans" cxnId="{0736E058-2651-46E8-835F-561F4F042377}">
      <dgm:prSet/>
      <dgm:spPr/>
      <dgm:t>
        <a:bodyPr/>
        <a:lstStyle/>
        <a:p>
          <a:endParaRPr lang="en-US"/>
        </a:p>
      </dgm:t>
    </dgm:pt>
    <dgm:pt modelId="{ACB5CF9B-D309-411D-A0A3-FC8F405AEC50}" type="sibTrans" cxnId="{0736E058-2651-46E8-835F-561F4F042377}">
      <dgm:prSet/>
      <dgm:spPr/>
      <dgm:t>
        <a:bodyPr/>
        <a:lstStyle/>
        <a:p>
          <a:endParaRPr lang="en-US"/>
        </a:p>
      </dgm:t>
    </dgm:pt>
    <dgm:pt modelId="{0F11A56A-6288-493A-9E3C-AFF07A6B8B60}">
      <dgm:prSet phldrT="[Text]" custT="1"/>
      <dgm:spPr/>
      <dgm:t>
        <a:bodyPr/>
        <a:lstStyle/>
        <a:p>
          <a:r>
            <a:rPr lang="en-US" sz="1800" dirty="0"/>
            <a:t>Interactive teleconferencing</a:t>
          </a:r>
        </a:p>
      </dgm:t>
    </dgm:pt>
    <dgm:pt modelId="{FB44D26A-2A06-47CF-A422-929D3ECEA092}" type="parTrans" cxnId="{CB36147F-9C0B-4296-A7A7-6951C56D17E9}">
      <dgm:prSet/>
      <dgm:spPr/>
      <dgm:t>
        <a:bodyPr/>
        <a:lstStyle/>
        <a:p>
          <a:endParaRPr lang="en-US"/>
        </a:p>
      </dgm:t>
    </dgm:pt>
    <dgm:pt modelId="{1C2EDC58-D6AC-4768-A973-6058ACE571CB}" type="sibTrans" cxnId="{CB36147F-9C0B-4296-A7A7-6951C56D17E9}">
      <dgm:prSet/>
      <dgm:spPr/>
      <dgm:t>
        <a:bodyPr/>
        <a:lstStyle/>
        <a:p>
          <a:endParaRPr lang="en-US"/>
        </a:p>
      </dgm:t>
    </dgm:pt>
    <dgm:pt modelId="{50BCA49D-B21F-49F4-A28E-A7020634F2D4}" type="pres">
      <dgm:prSet presAssocID="{54D52B51-FFE8-4786-9CBE-9A736FEA951E}" presName="Name0" presStyleCnt="0">
        <dgm:presLayoutVars>
          <dgm:dir/>
          <dgm:resizeHandles val="exact"/>
        </dgm:presLayoutVars>
      </dgm:prSet>
      <dgm:spPr/>
    </dgm:pt>
    <dgm:pt modelId="{14DD694B-EC68-4C83-8FF7-17EDB25608EB}" type="pres">
      <dgm:prSet presAssocID="{AEF4AD00-9113-4109-A522-331A2D481D1F}" presName="node" presStyleLbl="node1" presStyleIdx="0" presStyleCnt="5">
        <dgm:presLayoutVars>
          <dgm:bulletEnabled val="1"/>
        </dgm:presLayoutVars>
      </dgm:prSet>
      <dgm:spPr/>
    </dgm:pt>
    <dgm:pt modelId="{A65CE5FB-B956-4244-892E-7777A1DEDF32}" type="pres">
      <dgm:prSet presAssocID="{7FD2C236-8CD7-49EA-9458-314A32700E5D}" presName="sibTrans" presStyleLbl="sibTrans2D1" presStyleIdx="0" presStyleCnt="4"/>
      <dgm:spPr/>
    </dgm:pt>
    <dgm:pt modelId="{5D95CEC1-22CD-4EDB-89F2-CEC5B331BFDC}" type="pres">
      <dgm:prSet presAssocID="{7FD2C236-8CD7-49EA-9458-314A32700E5D}" presName="connectorText" presStyleLbl="sibTrans2D1" presStyleIdx="0" presStyleCnt="4"/>
      <dgm:spPr/>
    </dgm:pt>
    <dgm:pt modelId="{155EF749-47F0-4373-B4C0-8C4156569497}" type="pres">
      <dgm:prSet presAssocID="{8ABEB757-B8A9-4E71-B700-93A84418E53D}" presName="node" presStyleLbl="node1" presStyleIdx="1" presStyleCnt="5">
        <dgm:presLayoutVars>
          <dgm:bulletEnabled val="1"/>
        </dgm:presLayoutVars>
      </dgm:prSet>
      <dgm:spPr/>
    </dgm:pt>
    <dgm:pt modelId="{85F26B07-546D-4373-98AC-3CF992180210}" type="pres">
      <dgm:prSet presAssocID="{98C52867-D793-43D8-8732-CCA13CB69B02}" presName="sibTrans" presStyleLbl="sibTrans2D1" presStyleIdx="1" presStyleCnt="4"/>
      <dgm:spPr/>
    </dgm:pt>
    <dgm:pt modelId="{EFD35DFF-191B-4FE8-AE96-45F2E7BA92E8}" type="pres">
      <dgm:prSet presAssocID="{98C52867-D793-43D8-8732-CCA13CB69B02}" presName="connectorText" presStyleLbl="sibTrans2D1" presStyleIdx="1" presStyleCnt="4"/>
      <dgm:spPr/>
    </dgm:pt>
    <dgm:pt modelId="{FD36037B-30FD-4704-B9D0-E0D6DB0BD7C7}" type="pres">
      <dgm:prSet presAssocID="{057FFC35-E04E-40C3-BB16-E9AED3ECBC2D}" presName="node" presStyleLbl="node1" presStyleIdx="2" presStyleCnt="5">
        <dgm:presLayoutVars>
          <dgm:bulletEnabled val="1"/>
        </dgm:presLayoutVars>
      </dgm:prSet>
      <dgm:spPr/>
    </dgm:pt>
    <dgm:pt modelId="{B26B7C2E-A092-4AC1-866B-DDB036E42863}" type="pres">
      <dgm:prSet presAssocID="{CBD60D8A-C05E-4909-B21B-D94DE52BE174}" presName="sibTrans" presStyleLbl="sibTrans2D1" presStyleIdx="2" presStyleCnt="4"/>
      <dgm:spPr/>
    </dgm:pt>
    <dgm:pt modelId="{A5CFBE7B-94D4-484E-AB7C-4288F5EFE1AE}" type="pres">
      <dgm:prSet presAssocID="{CBD60D8A-C05E-4909-B21B-D94DE52BE174}" presName="connectorText" presStyleLbl="sibTrans2D1" presStyleIdx="2" presStyleCnt="4"/>
      <dgm:spPr/>
    </dgm:pt>
    <dgm:pt modelId="{48F8EFAD-7542-4D05-B02F-92F97B9EB640}" type="pres">
      <dgm:prSet presAssocID="{0F11A56A-6288-493A-9E3C-AFF07A6B8B60}" presName="node" presStyleLbl="node1" presStyleIdx="3" presStyleCnt="5">
        <dgm:presLayoutVars>
          <dgm:bulletEnabled val="1"/>
        </dgm:presLayoutVars>
      </dgm:prSet>
      <dgm:spPr/>
    </dgm:pt>
    <dgm:pt modelId="{BF82700C-D18A-4AE6-8BD7-50E95DAEE46E}" type="pres">
      <dgm:prSet presAssocID="{1C2EDC58-D6AC-4768-A973-6058ACE571CB}" presName="sibTrans" presStyleLbl="sibTrans2D1" presStyleIdx="3" presStyleCnt="4"/>
      <dgm:spPr/>
    </dgm:pt>
    <dgm:pt modelId="{193AC3A5-4BB1-4911-A5B5-DB4E9168FD8B}" type="pres">
      <dgm:prSet presAssocID="{1C2EDC58-D6AC-4768-A973-6058ACE571CB}" presName="connectorText" presStyleLbl="sibTrans2D1" presStyleIdx="3" presStyleCnt="4"/>
      <dgm:spPr/>
    </dgm:pt>
    <dgm:pt modelId="{481C5A5B-2108-446D-ABCF-E0AB8BD6D05C}" type="pres">
      <dgm:prSet presAssocID="{1170E62F-FD36-4D63-BED5-3A881A790385}" presName="node" presStyleLbl="node1" presStyleIdx="4" presStyleCnt="5">
        <dgm:presLayoutVars>
          <dgm:bulletEnabled val="1"/>
        </dgm:presLayoutVars>
      </dgm:prSet>
      <dgm:spPr/>
    </dgm:pt>
  </dgm:ptLst>
  <dgm:cxnLst>
    <dgm:cxn modelId="{FD075A15-175D-4736-827B-2AC3311D7246}" srcId="{54D52B51-FFE8-4786-9CBE-9A736FEA951E}" destId="{057FFC35-E04E-40C3-BB16-E9AED3ECBC2D}" srcOrd="2" destOrd="0" parTransId="{77F674CD-0BD2-44AB-8218-472F52B3547C}" sibTransId="{CBD60D8A-C05E-4909-B21B-D94DE52BE174}"/>
    <dgm:cxn modelId="{B842B715-1D0D-49C2-AAEA-E2C72C3EE5ED}" srcId="{54D52B51-FFE8-4786-9CBE-9A736FEA951E}" destId="{8ABEB757-B8A9-4E71-B700-93A84418E53D}" srcOrd="1" destOrd="0" parTransId="{6FAE92FD-7658-4005-91D1-7BBA5995F95B}" sibTransId="{98C52867-D793-43D8-8732-CCA13CB69B02}"/>
    <dgm:cxn modelId="{895E0919-0B9F-4701-B5E1-0E3434D151C4}" type="presOf" srcId="{AEF4AD00-9113-4109-A522-331A2D481D1F}" destId="{14DD694B-EC68-4C83-8FF7-17EDB25608EB}" srcOrd="0" destOrd="0" presId="urn:microsoft.com/office/officeart/2005/8/layout/process1"/>
    <dgm:cxn modelId="{A339C921-081B-453E-80F2-4026953CEDF3}" type="presOf" srcId="{0F11A56A-6288-493A-9E3C-AFF07A6B8B60}" destId="{48F8EFAD-7542-4D05-B02F-92F97B9EB640}" srcOrd="0" destOrd="0" presId="urn:microsoft.com/office/officeart/2005/8/layout/process1"/>
    <dgm:cxn modelId="{BF669323-F8B1-4182-84DF-CD43F340AA6A}" srcId="{54D52B51-FFE8-4786-9CBE-9A736FEA951E}" destId="{AEF4AD00-9113-4109-A522-331A2D481D1F}" srcOrd="0" destOrd="0" parTransId="{6F5D3B52-F737-459C-9858-5B40670FE143}" sibTransId="{7FD2C236-8CD7-49EA-9458-314A32700E5D}"/>
    <dgm:cxn modelId="{943B912E-3FF5-455D-B0FB-08EB6F2F0611}" type="presOf" srcId="{1C2EDC58-D6AC-4768-A973-6058ACE571CB}" destId="{BF82700C-D18A-4AE6-8BD7-50E95DAEE46E}" srcOrd="0" destOrd="0" presId="urn:microsoft.com/office/officeart/2005/8/layout/process1"/>
    <dgm:cxn modelId="{52CEA633-0976-4673-8291-6B331B42BF04}" type="presOf" srcId="{98C52867-D793-43D8-8732-CCA13CB69B02}" destId="{EFD35DFF-191B-4FE8-AE96-45F2E7BA92E8}" srcOrd="1" destOrd="0" presId="urn:microsoft.com/office/officeart/2005/8/layout/process1"/>
    <dgm:cxn modelId="{7B77B344-DA3C-41AF-9750-E1995757D3C1}" type="presOf" srcId="{7FD2C236-8CD7-49EA-9458-314A32700E5D}" destId="{A65CE5FB-B956-4244-892E-7777A1DEDF32}" srcOrd="0" destOrd="0" presId="urn:microsoft.com/office/officeart/2005/8/layout/process1"/>
    <dgm:cxn modelId="{906B8F45-8AD7-4770-91CE-6751556517E8}" type="presOf" srcId="{CBD60D8A-C05E-4909-B21B-D94DE52BE174}" destId="{A5CFBE7B-94D4-484E-AB7C-4288F5EFE1AE}" srcOrd="1" destOrd="0" presId="urn:microsoft.com/office/officeart/2005/8/layout/process1"/>
    <dgm:cxn modelId="{C7310468-3E91-4EAD-B810-E41DE8CC1E63}" type="presOf" srcId="{057FFC35-E04E-40C3-BB16-E9AED3ECBC2D}" destId="{FD36037B-30FD-4704-B9D0-E0D6DB0BD7C7}" srcOrd="0" destOrd="0" presId="urn:microsoft.com/office/officeart/2005/8/layout/process1"/>
    <dgm:cxn modelId="{63226C4A-36A9-48BA-87C7-DC7E9FAC3BF7}" type="presOf" srcId="{7FD2C236-8CD7-49EA-9458-314A32700E5D}" destId="{5D95CEC1-22CD-4EDB-89F2-CEC5B331BFDC}" srcOrd="1" destOrd="0" presId="urn:microsoft.com/office/officeart/2005/8/layout/process1"/>
    <dgm:cxn modelId="{D4CD054E-07C1-41BB-8E8F-7983C73F2535}" type="presOf" srcId="{54D52B51-FFE8-4786-9CBE-9A736FEA951E}" destId="{50BCA49D-B21F-49F4-A28E-A7020634F2D4}" srcOrd="0" destOrd="0" presId="urn:microsoft.com/office/officeart/2005/8/layout/process1"/>
    <dgm:cxn modelId="{0736E058-2651-46E8-835F-561F4F042377}" srcId="{54D52B51-FFE8-4786-9CBE-9A736FEA951E}" destId="{1170E62F-FD36-4D63-BED5-3A881A790385}" srcOrd="4" destOrd="0" parTransId="{D7EC4ACB-E30F-4063-B8A2-783B3C2EE9FB}" sibTransId="{ACB5CF9B-D309-411D-A0A3-FC8F405AEC50}"/>
    <dgm:cxn modelId="{CB36147F-9C0B-4296-A7A7-6951C56D17E9}" srcId="{54D52B51-FFE8-4786-9CBE-9A736FEA951E}" destId="{0F11A56A-6288-493A-9E3C-AFF07A6B8B60}" srcOrd="3" destOrd="0" parTransId="{FB44D26A-2A06-47CF-A422-929D3ECEA092}" sibTransId="{1C2EDC58-D6AC-4768-A973-6058ACE571CB}"/>
    <dgm:cxn modelId="{1C451988-7775-4DF2-BFFE-3560FA4BE050}" type="presOf" srcId="{8ABEB757-B8A9-4E71-B700-93A84418E53D}" destId="{155EF749-47F0-4373-B4C0-8C4156569497}" srcOrd="0" destOrd="0" presId="urn:microsoft.com/office/officeart/2005/8/layout/process1"/>
    <dgm:cxn modelId="{F89676A4-B287-479E-88CE-F48EE877D57F}" type="presOf" srcId="{98C52867-D793-43D8-8732-CCA13CB69B02}" destId="{85F26B07-546D-4373-98AC-3CF992180210}" srcOrd="0" destOrd="0" presId="urn:microsoft.com/office/officeart/2005/8/layout/process1"/>
    <dgm:cxn modelId="{CD85B4C4-C671-44F2-B7E4-F455904E3826}" type="presOf" srcId="{1170E62F-FD36-4D63-BED5-3A881A790385}" destId="{481C5A5B-2108-446D-ABCF-E0AB8BD6D05C}" srcOrd="0" destOrd="0" presId="urn:microsoft.com/office/officeart/2005/8/layout/process1"/>
    <dgm:cxn modelId="{BAE833C7-3C09-44AB-9E51-835BE5C4AB84}" type="presOf" srcId="{CBD60D8A-C05E-4909-B21B-D94DE52BE174}" destId="{B26B7C2E-A092-4AC1-866B-DDB036E42863}" srcOrd="0" destOrd="0" presId="urn:microsoft.com/office/officeart/2005/8/layout/process1"/>
    <dgm:cxn modelId="{5404B1C7-6FE4-49E7-9DF6-4357319F2705}" type="presOf" srcId="{1C2EDC58-D6AC-4768-A973-6058ACE571CB}" destId="{193AC3A5-4BB1-4911-A5B5-DB4E9168FD8B}" srcOrd="1" destOrd="0" presId="urn:microsoft.com/office/officeart/2005/8/layout/process1"/>
    <dgm:cxn modelId="{FE336F0E-6947-48A5-BEF3-B210CC793B6C}" type="presParOf" srcId="{50BCA49D-B21F-49F4-A28E-A7020634F2D4}" destId="{14DD694B-EC68-4C83-8FF7-17EDB25608EB}" srcOrd="0" destOrd="0" presId="urn:microsoft.com/office/officeart/2005/8/layout/process1"/>
    <dgm:cxn modelId="{F584970D-B3F0-4A0E-B244-0F59E25500A5}" type="presParOf" srcId="{50BCA49D-B21F-49F4-A28E-A7020634F2D4}" destId="{A65CE5FB-B956-4244-892E-7777A1DEDF32}" srcOrd="1" destOrd="0" presId="urn:microsoft.com/office/officeart/2005/8/layout/process1"/>
    <dgm:cxn modelId="{284C6C4D-9CC8-407B-8237-F3B904EA4248}" type="presParOf" srcId="{A65CE5FB-B956-4244-892E-7777A1DEDF32}" destId="{5D95CEC1-22CD-4EDB-89F2-CEC5B331BFDC}" srcOrd="0" destOrd="0" presId="urn:microsoft.com/office/officeart/2005/8/layout/process1"/>
    <dgm:cxn modelId="{7B447A2D-8710-4CC5-81F4-4C91FA6221E4}" type="presParOf" srcId="{50BCA49D-B21F-49F4-A28E-A7020634F2D4}" destId="{155EF749-47F0-4373-B4C0-8C4156569497}" srcOrd="2" destOrd="0" presId="urn:microsoft.com/office/officeart/2005/8/layout/process1"/>
    <dgm:cxn modelId="{A8FD95E1-6EF5-4E77-BA7E-E91E72A462AE}" type="presParOf" srcId="{50BCA49D-B21F-49F4-A28E-A7020634F2D4}" destId="{85F26B07-546D-4373-98AC-3CF992180210}" srcOrd="3" destOrd="0" presId="urn:microsoft.com/office/officeart/2005/8/layout/process1"/>
    <dgm:cxn modelId="{6812179E-1217-4285-9E76-E098C0728447}" type="presParOf" srcId="{85F26B07-546D-4373-98AC-3CF992180210}" destId="{EFD35DFF-191B-4FE8-AE96-45F2E7BA92E8}" srcOrd="0" destOrd="0" presId="urn:microsoft.com/office/officeart/2005/8/layout/process1"/>
    <dgm:cxn modelId="{CF20B6F9-3AD1-4AED-9CA7-0E12BAA9DEFD}" type="presParOf" srcId="{50BCA49D-B21F-49F4-A28E-A7020634F2D4}" destId="{FD36037B-30FD-4704-B9D0-E0D6DB0BD7C7}" srcOrd="4" destOrd="0" presId="urn:microsoft.com/office/officeart/2005/8/layout/process1"/>
    <dgm:cxn modelId="{E182F11E-DC27-4F75-BDD1-2EBABEAF86AE}" type="presParOf" srcId="{50BCA49D-B21F-49F4-A28E-A7020634F2D4}" destId="{B26B7C2E-A092-4AC1-866B-DDB036E42863}" srcOrd="5" destOrd="0" presId="urn:microsoft.com/office/officeart/2005/8/layout/process1"/>
    <dgm:cxn modelId="{75AAB412-D88E-4209-A987-A80002437A4F}" type="presParOf" srcId="{B26B7C2E-A092-4AC1-866B-DDB036E42863}" destId="{A5CFBE7B-94D4-484E-AB7C-4288F5EFE1AE}" srcOrd="0" destOrd="0" presId="urn:microsoft.com/office/officeart/2005/8/layout/process1"/>
    <dgm:cxn modelId="{FAE2A470-ACD7-4B80-BEDD-426C625D30BE}" type="presParOf" srcId="{50BCA49D-B21F-49F4-A28E-A7020634F2D4}" destId="{48F8EFAD-7542-4D05-B02F-92F97B9EB640}" srcOrd="6" destOrd="0" presId="urn:microsoft.com/office/officeart/2005/8/layout/process1"/>
    <dgm:cxn modelId="{12524522-2861-48D1-BC1D-C2BDF57BF28B}" type="presParOf" srcId="{50BCA49D-B21F-49F4-A28E-A7020634F2D4}" destId="{BF82700C-D18A-4AE6-8BD7-50E95DAEE46E}" srcOrd="7" destOrd="0" presId="urn:microsoft.com/office/officeart/2005/8/layout/process1"/>
    <dgm:cxn modelId="{F6C5236F-B176-4977-B2DB-370B4D746A80}" type="presParOf" srcId="{BF82700C-D18A-4AE6-8BD7-50E95DAEE46E}" destId="{193AC3A5-4BB1-4911-A5B5-DB4E9168FD8B}" srcOrd="0" destOrd="0" presId="urn:microsoft.com/office/officeart/2005/8/layout/process1"/>
    <dgm:cxn modelId="{498DA9D6-F726-4FB8-BDF6-447CF09D0A0A}" type="presParOf" srcId="{50BCA49D-B21F-49F4-A28E-A7020634F2D4}" destId="{481C5A5B-2108-446D-ABCF-E0AB8BD6D05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DD694B-EC68-4C83-8FF7-17EDB25608EB}">
      <dsp:nvSpPr>
        <dsp:cNvPr id="0" name=""/>
        <dsp:cNvSpPr/>
      </dsp:nvSpPr>
      <dsp:spPr>
        <a:xfrm>
          <a:off x="5953" y="2667744"/>
          <a:ext cx="1845468" cy="15225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Correspondence/home/in-dependent study</a:t>
          </a:r>
        </a:p>
      </dsp:txBody>
      <dsp:txXfrm>
        <a:off x="50546" y="2712337"/>
        <a:ext cx="1756282" cy="1433325"/>
      </dsp:txXfrm>
    </dsp:sp>
    <dsp:sp modelId="{A65CE5FB-B956-4244-892E-7777A1DEDF32}">
      <dsp:nvSpPr>
        <dsp:cNvPr id="0" name=""/>
        <dsp:cNvSpPr/>
      </dsp:nvSpPr>
      <dsp:spPr>
        <a:xfrm>
          <a:off x="2035968" y="3200161"/>
          <a:ext cx="391239" cy="457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2035968" y="3291696"/>
        <a:ext cx="273867" cy="274606"/>
      </dsp:txXfrm>
    </dsp:sp>
    <dsp:sp modelId="{155EF749-47F0-4373-B4C0-8C4156569497}">
      <dsp:nvSpPr>
        <dsp:cNvPr id="0" name=""/>
        <dsp:cNvSpPr/>
      </dsp:nvSpPr>
      <dsp:spPr>
        <a:xfrm>
          <a:off x="2589609" y="2667744"/>
          <a:ext cx="1845468" cy="15225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Broadcast radio and television</a:t>
          </a:r>
        </a:p>
      </dsp:txBody>
      <dsp:txXfrm>
        <a:off x="2634202" y="2712337"/>
        <a:ext cx="1756282" cy="1433325"/>
      </dsp:txXfrm>
    </dsp:sp>
    <dsp:sp modelId="{85F26B07-546D-4373-98AC-3CF992180210}">
      <dsp:nvSpPr>
        <dsp:cNvPr id="0" name=""/>
        <dsp:cNvSpPr/>
      </dsp:nvSpPr>
      <dsp:spPr>
        <a:xfrm>
          <a:off x="4619625" y="3200161"/>
          <a:ext cx="391239" cy="457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4619625" y="3291696"/>
        <a:ext cx="273867" cy="274606"/>
      </dsp:txXfrm>
    </dsp:sp>
    <dsp:sp modelId="{FD36037B-30FD-4704-B9D0-E0D6DB0BD7C7}">
      <dsp:nvSpPr>
        <dsp:cNvPr id="0" name=""/>
        <dsp:cNvSpPr/>
      </dsp:nvSpPr>
      <dsp:spPr>
        <a:xfrm>
          <a:off x="5173265" y="2667744"/>
          <a:ext cx="1845468" cy="15225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Open universities</a:t>
          </a:r>
        </a:p>
      </dsp:txBody>
      <dsp:txXfrm>
        <a:off x="5217858" y="2712337"/>
        <a:ext cx="1756282" cy="1433325"/>
      </dsp:txXfrm>
    </dsp:sp>
    <dsp:sp modelId="{B26B7C2E-A092-4AC1-866B-DDB036E42863}">
      <dsp:nvSpPr>
        <dsp:cNvPr id="0" name=""/>
        <dsp:cNvSpPr/>
      </dsp:nvSpPr>
      <dsp:spPr>
        <a:xfrm>
          <a:off x="7203281" y="3200161"/>
          <a:ext cx="391239" cy="457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7203281" y="3291696"/>
        <a:ext cx="273867" cy="274606"/>
      </dsp:txXfrm>
    </dsp:sp>
    <dsp:sp modelId="{48F8EFAD-7542-4D05-B02F-92F97B9EB640}">
      <dsp:nvSpPr>
        <dsp:cNvPr id="0" name=""/>
        <dsp:cNvSpPr/>
      </dsp:nvSpPr>
      <dsp:spPr>
        <a:xfrm>
          <a:off x="7756921" y="2667744"/>
          <a:ext cx="1845468" cy="15225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Interactive teleconferencing</a:t>
          </a:r>
        </a:p>
      </dsp:txBody>
      <dsp:txXfrm>
        <a:off x="7801514" y="2712337"/>
        <a:ext cx="1756282" cy="1433325"/>
      </dsp:txXfrm>
    </dsp:sp>
    <dsp:sp modelId="{BF82700C-D18A-4AE6-8BD7-50E95DAEE46E}">
      <dsp:nvSpPr>
        <dsp:cNvPr id="0" name=""/>
        <dsp:cNvSpPr/>
      </dsp:nvSpPr>
      <dsp:spPr>
        <a:xfrm>
          <a:off x="9786937" y="3200161"/>
          <a:ext cx="391239" cy="457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9786937" y="3291696"/>
        <a:ext cx="273867" cy="274606"/>
      </dsp:txXfrm>
    </dsp:sp>
    <dsp:sp modelId="{481C5A5B-2108-446D-ABCF-E0AB8BD6D05C}">
      <dsp:nvSpPr>
        <dsp:cNvPr id="0" name=""/>
        <dsp:cNvSpPr/>
      </dsp:nvSpPr>
      <dsp:spPr>
        <a:xfrm>
          <a:off x="10340578" y="2667744"/>
          <a:ext cx="1845468" cy="15225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Online Internet-based virtual classes</a:t>
          </a:r>
        </a:p>
      </dsp:txBody>
      <dsp:txXfrm>
        <a:off x="10385171" y="2712337"/>
        <a:ext cx="1756282" cy="1433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2/1/2025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EC30E-1A71-4188-9BE7-E2A64929A436}" type="datetimeFigureOut">
              <a:rPr lang="en-US" noProof="0" smtClean="0"/>
              <a:t>2/1/2025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193B-564F-4854-8A52-728F3FB19C8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420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DFA57703-9E4A-48E0-A123-3A5EDC76475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ED61BFD1-C421-442F-ACC0-868D35B02015}"/>
              </a:ext>
            </a:extLst>
          </p:cNvPr>
          <p:cNvSpPr/>
          <p:nvPr userDrawn="1"/>
        </p:nvSpPr>
        <p:spPr>
          <a:xfrm>
            <a:off x="3166402" y="903484"/>
            <a:ext cx="5859196" cy="5051033"/>
          </a:xfrm>
          <a:prstGeom prst="hexagon">
            <a:avLst/>
          </a:prstGeom>
          <a:solidFill>
            <a:schemeClr val="accent5">
              <a:alpha val="40000"/>
            </a:schemeClr>
          </a:solidFill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89B16BC3-CBF9-4BF0-A37A-9F2BB89BED54}"/>
              </a:ext>
            </a:extLst>
          </p:cNvPr>
          <p:cNvSpPr/>
          <p:nvPr userDrawn="1"/>
        </p:nvSpPr>
        <p:spPr>
          <a:xfrm>
            <a:off x="7974278" y="5753530"/>
            <a:ext cx="651613" cy="561736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80EA9ECE-F57C-4B25-AD19-4F78933A61EC}"/>
              </a:ext>
            </a:extLst>
          </p:cNvPr>
          <p:cNvSpPr/>
          <p:nvPr userDrawn="1"/>
        </p:nvSpPr>
        <p:spPr>
          <a:xfrm>
            <a:off x="2255521" y="2751804"/>
            <a:ext cx="785546" cy="677196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id="{DCBDF4EA-BFFB-460D-B9A8-45C097E920DA}"/>
              </a:ext>
            </a:extLst>
          </p:cNvPr>
          <p:cNvSpPr/>
          <p:nvPr userDrawn="1"/>
        </p:nvSpPr>
        <p:spPr>
          <a:xfrm>
            <a:off x="8021783" y="671564"/>
            <a:ext cx="392774" cy="338599"/>
          </a:xfrm>
          <a:prstGeom prst="hexagon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Hexagon 19">
            <a:extLst>
              <a:ext uri="{FF2B5EF4-FFF2-40B4-BE49-F238E27FC236}">
                <a16:creationId xmlns:a16="http://schemas.microsoft.com/office/drawing/2014/main" id="{AB15A15E-528E-4041-8E63-65C0D0398F3A}"/>
              </a:ext>
            </a:extLst>
          </p:cNvPr>
          <p:cNvSpPr/>
          <p:nvPr userDrawn="1"/>
        </p:nvSpPr>
        <p:spPr>
          <a:xfrm>
            <a:off x="2035398" y="3344350"/>
            <a:ext cx="196388" cy="169300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7A620BD-CFAD-4100-8C9F-494D15A0A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6846" y="2576760"/>
            <a:ext cx="3924935" cy="1695637"/>
          </a:xfrm>
          <a:prstGeom prst="rect">
            <a:avLst/>
          </a:prstGeom>
        </p:spPr>
        <p:txBody>
          <a:bodyPr/>
          <a:lstStyle>
            <a:lvl1pPr>
              <a:spcBef>
                <a:spcPts val="1000"/>
              </a:spcBef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40C15AA-E296-48AE-857F-0589EEA69DC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96848" y="1899514"/>
            <a:ext cx="3924934" cy="490538"/>
          </a:xfrm>
          <a:prstGeom prst="rect">
            <a:avLst/>
          </a:prstGeom>
        </p:spPr>
        <p:txBody>
          <a:bodyPr/>
          <a:lstStyle>
            <a:lvl1pPr>
              <a:buNone/>
              <a:defRPr lang="en-US" sz="2400" b="1" kern="1200" dirty="0" smtClean="0">
                <a:solidFill>
                  <a:schemeClr val="accent4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E0A61465-6ECA-46DC-97DD-7BCFDB69EB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84582" y="4459105"/>
            <a:ext cx="3222836" cy="1168530"/>
          </a:xfrm>
          <a:prstGeom prst="rect">
            <a:avLst/>
          </a:prstGeom>
        </p:spPr>
        <p:txBody>
          <a:bodyPr anchor="b"/>
          <a:lstStyle>
            <a:lvl1pPr algn="r">
              <a:buNone/>
              <a:defRPr lang="en-US" sz="16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1487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69FE87B7-32A4-4C7F-9AAF-37688E640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647700"/>
            <a:ext cx="11340000" cy="700114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4800" b="1">
                <a:solidFill>
                  <a:schemeClr val="tx1"/>
                </a:solidFill>
              </a:rPr>
              <a:t>Click to edit Master title style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061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D1E0F77B-E8C6-4A86-B521-8368A308A9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7700" y="2057818"/>
            <a:ext cx="5080000" cy="438150"/>
          </a:xfrm>
          <a:prstGeom prst="rect">
            <a:avLst/>
          </a:prstGeom>
        </p:spPr>
        <p:txBody>
          <a:bodyPr/>
          <a:lstStyle>
            <a:lvl1pPr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Biome Light" panose="020B03030302040208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AACFBE9-8475-4CC0-8189-87BFC4059A86}"/>
              </a:ext>
            </a:extLst>
          </p:cNvPr>
          <p:cNvSpPr/>
          <p:nvPr userDrawn="1"/>
        </p:nvSpPr>
        <p:spPr>
          <a:xfrm>
            <a:off x="10385897" y="1443145"/>
            <a:ext cx="471170" cy="47117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F8C6FC8-D350-4A01-A7E0-5AEDAC96F358}"/>
              </a:ext>
            </a:extLst>
          </p:cNvPr>
          <p:cNvSpPr/>
          <p:nvPr userDrawn="1"/>
        </p:nvSpPr>
        <p:spPr>
          <a:xfrm>
            <a:off x="8910011" y="328773"/>
            <a:ext cx="317813" cy="3178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8F1038A-897D-4C38-B499-73FC76C716FA}"/>
              </a:ext>
            </a:extLst>
          </p:cNvPr>
          <p:cNvSpPr/>
          <p:nvPr userDrawn="1"/>
        </p:nvSpPr>
        <p:spPr>
          <a:xfrm flipH="1">
            <a:off x="8634932" y="623939"/>
            <a:ext cx="170406" cy="17040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A6E2374-7B5B-4947-8461-F294B56E70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0400" y="2673522"/>
            <a:ext cx="5067300" cy="2935288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buFont typeface="Wingdings" panose="05000000000000000000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Biome Light" panose="020B03030302040208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FB9159BE-CEED-461B-AF31-03BC124E274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51600" y="2061363"/>
            <a:ext cx="5080000" cy="438150"/>
          </a:xfrm>
          <a:prstGeom prst="rect">
            <a:avLst/>
          </a:prstGeom>
        </p:spPr>
        <p:txBody>
          <a:bodyPr/>
          <a:lstStyle>
            <a:lvl1pPr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Biome Light" panose="020B03030302040208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2C15BD20-69D8-4EC1-8A33-A0C6EAFD30A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64300" y="2677067"/>
            <a:ext cx="5067300" cy="2935288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buFont typeface="Wingdings" panose="05000000000000000000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Biome Light" panose="020B03030302040208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357B52D4-8D50-4E16-B60E-688B084764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261647" y="0"/>
            <a:ext cx="2930353" cy="1559882"/>
          </a:xfrm>
          <a:custGeom>
            <a:avLst/>
            <a:gdLst>
              <a:gd name="connsiteX0" fmla="*/ 562125 w 2930353"/>
              <a:gd name="connsiteY0" fmla="*/ 435632 h 1559882"/>
              <a:gd name="connsiteX1" fmla="*/ 1124250 w 2930353"/>
              <a:gd name="connsiteY1" fmla="*/ 997757 h 1559882"/>
              <a:gd name="connsiteX2" fmla="*/ 562125 w 2930353"/>
              <a:gd name="connsiteY2" fmla="*/ 1559882 h 1559882"/>
              <a:gd name="connsiteX3" fmla="*/ 0 w 2930353"/>
              <a:gd name="connsiteY3" fmla="*/ 997757 h 1559882"/>
              <a:gd name="connsiteX4" fmla="*/ 562125 w 2930353"/>
              <a:gd name="connsiteY4" fmla="*/ 435632 h 1559882"/>
              <a:gd name="connsiteX5" fmla="*/ 1475035 w 2930353"/>
              <a:gd name="connsiteY5" fmla="*/ 0 h 1559882"/>
              <a:gd name="connsiteX6" fmla="*/ 2930353 w 2930353"/>
              <a:gd name="connsiteY6" fmla="*/ 0 h 1559882"/>
              <a:gd name="connsiteX7" fmla="*/ 2930353 w 2930353"/>
              <a:gd name="connsiteY7" fmla="*/ 1239091 h 1559882"/>
              <a:gd name="connsiteX8" fmla="*/ 2822571 w 2930353"/>
              <a:gd name="connsiteY8" fmla="*/ 1328020 h 1559882"/>
              <a:gd name="connsiteX9" fmla="*/ 2282653 w 2930353"/>
              <a:gd name="connsiteY9" fmla="*/ 1492942 h 1559882"/>
              <a:gd name="connsiteX10" fmla="*/ 1316979 w 2930353"/>
              <a:gd name="connsiteY10" fmla="*/ 527268 h 1559882"/>
              <a:gd name="connsiteX11" fmla="*/ 1392867 w 2930353"/>
              <a:gd name="connsiteY11" fmla="*/ 151384 h 1559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930353" h="1559882">
                <a:moveTo>
                  <a:pt x="562125" y="435632"/>
                </a:moveTo>
                <a:cubicBezTo>
                  <a:pt x="872578" y="435632"/>
                  <a:pt x="1124250" y="687304"/>
                  <a:pt x="1124250" y="997757"/>
                </a:cubicBezTo>
                <a:cubicBezTo>
                  <a:pt x="1124250" y="1308210"/>
                  <a:pt x="872578" y="1559882"/>
                  <a:pt x="562125" y="1559882"/>
                </a:cubicBezTo>
                <a:cubicBezTo>
                  <a:pt x="251672" y="1559882"/>
                  <a:pt x="0" y="1308210"/>
                  <a:pt x="0" y="997757"/>
                </a:cubicBezTo>
                <a:cubicBezTo>
                  <a:pt x="0" y="687304"/>
                  <a:pt x="251672" y="435632"/>
                  <a:pt x="562125" y="435632"/>
                </a:cubicBezTo>
                <a:close/>
                <a:moveTo>
                  <a:pt x="1475035" y="0"/>
                </a:moveTo>
                <a:lnTo>
                  <a:pt x="2930353" y="0"/>
                </a:lnTo>
                <a:lnTo>
                  <a:pt x="2930353" y="1239091"/>
                </a:lnTo>
                <a:lnTo>
                  <a:pt x="2822571" y="1328020"/>
                </a:lnTo>
                <a:cubicBezTo>
                  <a:pt x="2668448" y="1432143"/>
                  <a:pt x="2482651" y="1492942"/>
                  <a:pt x="2282653" y="1492942"/>
                </a:cubicBezTo>
                <a:cubicBezTo>
                  <a:pt x="1749326" y="1492942"/>
                  <a:pt x="1316979" y="1060595"/>
                  <a:pt x="1316979" y="527268"/>
                </a:cubicBezTo>
                <a:cubicBezTo>
                  <a:pt x="1316979" y="393936"/>
                  <a:pt x="1344001" y="266916"/>
                  <a:pt x="1392867" y="15138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2F03355-C197-48C4-A4DF-B41338483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805213"/>
            <a:ext cx="4275138" cy="83099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019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7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D1E0F77B-E8C6-4A86-B521-8368A308A9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0400" y="2037656"/>
            <a:ext cx="3474720" cy="438150"/>
          </a:xfrm>
          <a:prstGeom prst="rect">
            <a:avLst/>
          </a:prstGeom>
        </p:spPr>
        <p:txBody>
          <a:bodyPr/>
          <a:lstStyle>
            <a:lvl1pPr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Biome Light" panose="020B03030302040208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A6E2374-7B5B-4947-8461-F294B56E70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0400" y="2664637"/>
            <a:ext cx="3474720" cy="2935288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buFont typeface="Wingdings" panose="05000000000000000000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Biome Light" panose="020B03030302040208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FB9159BE-CEED-461B-AF31-03BC124E274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44180" y="2052478"/>
            <a:ext cx="3474720" cy="438150"/>
          </a:xfrm>
          <a:prstGeom prst="rect">
            <a:avLst/>
          </a:prstGeom>
        </p:spPr>
        <p:txBody>
          <a:bodyPr/>
          <a:lstStyle>
            <a:lvl1pPr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Biome Light" panose="020B03030302040208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2C15BD20-69D8-4EC1-8A33-A0C6EAFD30A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56880" y="2668182"/>
            <a:ext cx="3474720" cy="2935288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buFont typeface="Wingdings" panose="05000000000000000000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Biome Light" panose="020B03030302040208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27">
            <a:extLst>
              <a:ext uri="{FF2B5EF4-FFF2-40B4-BE49-F238E27FC236}">
                <a16:creationId xmlns:a16="http://schemas.microsoft.com/office/drawing/2014/main" id="{4FDB27CA-009D-4863-B119-0EC36837148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52290" y="2048933"/>
            <a:ext cx="3474720" cy="438150"/>
          </a:xfrm>
          <a:prstGeom prst="rect">
            <a:avLst/>
          </a:prstGeom>
        </p:spPr>
        <p:txBody>
          <a:bodyPr/>
          <a:lstStyle>
            <a:lvl1pPr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Biome Light" panose="020B03030302040208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5">
            <a:extLst>
              <a:ext uri="{FF2B5EF4-FFF2-40B4-BE49-F238E27FC236}">
                <a16:creationId xmlns:a16="http://schemas.microsoft.com/office/drawing/2014/main" id="{FD03E3EF-D812-4B98-959B-6800BBE59D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4990" y="2664637"/>
            <a:ext cx="3474720" cy="2935288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buFont typeface="Wingdings" panose="05000000000000000000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Biome Light" panose="020B03030302040208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Hexagon 2">
            <a:extLst>
              <a:ext uri="{FF2B5EF4-FFF2-40B4-BE49-F238E27FC236}">
                <a16:creationId xmlns:a16="http://schemas.microsoft.com/office/drawing/2014/main" id="{303FFB35-43AC-4A56-92D0-91038C098B3C}"/>
              </a:ext>
            </a:extLst>
          </p:cNvPr>
          <p:cNvSpPr/>
          <p:nvPr userDrawn="1"/>
        </p:nvSpPr>
        <p:spPr>
          <a:xfrm>
            <a:off x="10700126" y="788523"/>
            <a:ext cx="1155906" cy="996471"/>
          </a:xfrm>
          <a:prstGeom prst="hex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Hexagon 3">
            <a:extLst>
              <a:ext uri="{FF2B5EF4-FFF2-40B4-BE49-F238E27FC236}">
                <a16:creationId xmlns:a16="http://schemas.microsoft.com/office/drawing/2014/main" id="{AAF31DA0-707D-4A5D-BB7A-A5C90DB11A55}"/>
              </a:ext>
            </a:extLst>
          </p:cNvPr>
          <p:cNvSpPr/>
          <p:nvPr userDrawn="1"/>
        </p:nvSpPr>
        <p:spPr>
          <a:xfrm>
            <a:off x="11388427" y="1859136"/>
            <a:ext cx="315205" cy="271728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Hexagon 4">
            <a:extLst>
              <a:ext uri="{FF2B5EF4-FFF2-40B4-BE49-F238E27FC236}">
                <a16:creationId xmlns:a16="http://schemas.microsoft.com/office/drawing/2014/main" id="{539F452B-F55F-4D85-834B-A7EAF742647C}"/>
              </a:ext>
            </a:extLst>
          </p:cNvPr>
          <p:cNvSpPr/>
          <p:nvPr userDrawn="1"/>
        </p:nvSpPr>
        <p:spPr>
          <a:xfrm>
            <a:off x="9014155" y="740289"/>
            <a:ext cx="379060" cy="326776"/>
          </a:xfrm>
          <a:prstGeom prst="hexagon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91D9F6BE-FB0B-42EE-8F02-95F5CC039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805213"/>
            <a:ext cx="4275138" cy="83099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C67FFA0E-8AAA-4DEB-B97E-31969F57927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393238" y="2"/>
            <a:ext cx="2798762" cy="1354861"/>
          </a:xfrm>
          <a:custGeom>
            <a:avLst/>
            <a:gdLst>
              <a:gd name="connsiteX0" fmla="*/ 316595 w 2798762"/>
              <a:gd name="connsiteY0" fmla="*/ 88390 h 1354861"/>
              <a:gd name="connsiteX1" fmla="*/ 1152465 w 2798762"/>
              <a:gd name="connsiteY1" fmla="*/ 88390 h 1354861"/>
              <a:gd name="connsiteX2" fmla="*/ 1469083 w 2798762"/>
              <a:gd name="connsiteY2" fmla="*/ 721626 h 1354861"/>
              <a:gd name="connsiteX3" fmla="*/ 1152465 w 2798762"/>
              <a:gd name="connsiteY3" fmla="*/ 1354861 h 1354861"/>
              <a:gd name="connsiteX4" fmla="*/ 316595 w 2798762"/>
              <a:gd name="connsiteY4" fmla="*/ 1354861 h 1354861"/>
              <a:gd name="connsiteX5" fmla="*/ 0 w 2798762"/>
              <a:gd name="connsiteY5" fmla="*/ 721672 h 1354861"/>
              <a:gd name="connsiteX6" fmla="*/ 0 w 2798762"/>
              <a:gd name="connsiteY6" fmla="*/ 721580 h 1354861"/>
              <a:gd name="connsiteX7" fmla="*/ 1250372 w 2798762"/>
              <a:gd name="connsiteY7" fmla="*/ 0 h 1354861"/>
              <a:gd name="connsiteX8" fmla="*/ 2798762 w 2798762"/>
              <a:gd name="connsiteY8" fmla="*/ 0 h 1354861"/>
              <a:gd name="connsiteX9" fmla="*/ 2798762 w 2798762"/>
              <a:gd name="connsiteY9" fmla="*/ 505978 h 1354861"/>
              <a:gd name="connsiteX10" fmla="*/ 2719777 w 2798762"/>
              <a:gd name="connsiteY10" fmla="*/ 663948 h 1354861"/>
              <a:gd name="connsiteX11" fmla="*/ 1582346 w 2798762"/>
              <a:gd name="connsiteY11" fmla="*/ 663948 h 1354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98762" h="1354861">
                <a:moveTo>
                  <a:pt x="316595" y="88390"/>
                </a:moveTo>
                <a:lnTo>
                  <a:pt x="1152465" y="88390"/>
                </a:lnTo>
                <a:lnTo>
                  <a:pt x="1469083" y="721626"/>
                </a:lnTo>
                <a:lnTo>
                  <a:pt x="1152465" y="1354861"/>
                </a:lnTo>
                <a:lnTo>
                  <a:pt x="316595" y="1354861"/>
                </a:lnTo>
                <a:lnTo>
                  <a:pt x="0" y="721672"/>
                </a:lnTo>
                <a:lnTo>
                  <a:pt x="0" y="721580"/>
                </a:lnTo>
                <a:close/>
                <a:moveTo>
                  <a:pt x="1250372" y="0"/>
                </a:moveTo>
                <a:lnTo>
                  <a:pt x="2798762" y="0"/>
                </a:lnTo>
                <a:lnTo>
                  <a:pt x="2798762" y="505978"/>
                </a:lnTo>
                <a:lnTo>
                  <a:pt x="2719777" y="663948"/>
                </a:lnTo>
                <a:lnTo>
                  <a:pt x="1582346" y="663948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559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7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5E74AFC3-1C60-42DE-ABAC-F53CA85AC6F1}"/>
              </a:ext>
            </a:extLst>
          </p:cNvPr>
          <p:cNvSpPr/>
          <p:nvPr userDrawn="1"/>
        </p:nvSpPr>
        <p:spPr>
          <a:xfrm>
            <a:off x="5897272" y="1457542"/>
            <a:ext cx="617218" cy="61721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F133261-FFEB-4B3D-B085-14AEAE741F82}"/>
              </a:ext>
            </a:extLst>
          </p:cNvPr>
          <p:cNvSpPr/>
          <p:nvPr userDrawn="1"/>
        </p:nvSpPr>
        <p:spPr>
          <a:xfrm>
            <a:off x="9810348" y="5955461"/>
            <a:ext cx="394539" cy="39453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53FE105-1D8E-48B0-AD9A-95AC9A165651}"/>
              </a:ext>
            </a:extLst>
          </p:cNvPr>
          <p:cNvSpPr/>
          <p:nvPr userDrawn="1"/>
        </p:nvSpPr>
        <p:spPr>
          <a:xfrm>
            <a:off x="6514490" y="946887"/>
            <a:ext cx="335852" cy="335852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C4388F5-0DCA-4A09-A6E1-AE07F40309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7701" y="2042790"/>
            <a:ext cx="4143374" cy="26543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02C12FDC-BC11-43E8-B22A-3EC48E0344D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7699" y="4953919"/>
            <a:ext cx="4143375" cy="7594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accent4"/>
                </a:solidFill>
              </a:defRPr>
            </a:lvl1pPr>
            <a:lvl2pPr>
              <a:buNone/>
              <a:defRPr sz="200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D43F412-F2C7-4D38-BDD0-9663029081D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87402" y="533063"/>
            <a:ext cx="5542598" cy="5611666"/>
          </a:xfrm>
          <a:custGeom>
            <a:avLst/>
            <a:gdLst>
              <a:gd name="connsiteX0" fmla="*/ 3354105 w 5542598"/>
              <a:gd name="connsiteY0" fmla="*/ 4359376 h 5611666"/>
              <a:gd name="connsiteX1" fmla="*/ 3980250 w 5542598"/>
              <a:gd name="connsiteY1" fmla="*/ 4985521 h 5611666"/>
              <a:gd name="connsiteX2" fmla="*/ 3354105 w 5542598"/>
              <a:gd name="connsiteY2" fmla="*/ 5611666 h 5611666"/>
              <a:gd name="connsiteX3" fmla="*/ 2727960 w 5542598"/>
              <a:gd name="connsiteY3" fmla="*/ 4985521 h 5611666"/>
              <a:gd name="connsiteX4" fmla="*/ 3354105 w 5542598"/>
              <a:gd name="connsiteY4" fmla="*/ 4359376 h 5611666"/>
              <a:gd name="connsiteX5" fmla="*/ 1592580 w 5542598"/>
              <a:gd name="connsiteY5" fmla="*/ 1430357 h 5611666"/>
              <a:gd name="connsiteX6" fmla="*/ 3185160 w 5542598"/>
              <a:gd name="connsiteY6" fmla="*/ 3022937 h 5611666"/>
              <a:gd name="connsiteX7" fmla="*/ 1592580 w 5542598"/>
              <a:gd name="connsiteY7" fmla="*/ 4615517 h 5611666"/>
              <a:gd name="connsiteX8" fmla="*/ 0 w 5542598"/>
              <a:gd name="connsiteY8" fmla="*/ 3022937 h 5611666"/>
              <a:gd name="connsiteX9" fmla="*/ 1592580 w 5542598"/>
              <a:gd name="connsiteY9" fmla="*/ 1430357 h 5611666"/>
              <a:gd name="connsiteX10" fmla="*/ 4230267 w 5542598"/>
              <a:gd name="connsiteY10" fmla="*/ 0 h 5611666"/>
              <a:gd name="connsiteX11" fmla="*/ 5542598 w 5542598"/>
              <a:gd name="connsiteY11" fmla="*/ 1312331 h 5611666"/>
              <a:gd name="connsiteX12" fmla="*/ 4230267 w 5542598"/>
              <a:gd name="connsiteY12" fmla="*/ 2624662 h 5611666"/>
              <a:gd name="connsiteX13" fmla="*/ 2917936 w 5542598"/>
              <a:gd name="connsiteY13" fmla="*/ 1312331 h 5611666"/>
              <a:gd name="connsiteX14" fmla="*/ 4230267 w 5542598"/>
              <a:gd name="connsiteY14" fmla="*/ 0 h 56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2598" h="5611666">
                <a:moveTo>
                  <a:pt x="3354105" y="4359376"/>
                </a:moveTo>
                <a:cubicBezTo>
                  <a:pt x="3699915" y="4359376"/>
                  <a:pt x="3980250" y="4639711"/>
                  <a:pt x="3980250" y="4985521"/>
                </a:cubicBezTo>
                <a:cubicBezTo>
                  <a:pt x="3980250" y="5331331"/>
                  <a:pt x="3699915" y="5611666"/>
                  <a:pt x="3354105" y="5611666"/>
                </a:cubicBezTo>
                <a:cubicBezTo>
                  <a:pt x="3008295" y="5611666"/>
                  <a:pt x="2727960" y="5331331"/>
                  <a:pt x="2727960" y="4985521"/>
                </a:cubicBezTo>
                <a:cubicBezTo>
                  <a:pt x="2727960" y="4639711"/>
                  <a:pt x="3008295" y="4359376"/>
                  <a:pt x="3354105" y="4359376"/>
                </a:cubicBezTo>
                <a:close/>
                <a:moveTo>
                  <a:pt x="1592580" y="1430357"/>
                </a:moveTo>
                <a:cubicBezTo>
                  <a:pt x="2472138" y="1430357"/>
                  <a:pt x="3185160" y="2143379"/>
                  <a:pt x="3185160" y="3022937"/>
                </a:cubicBezTo>
                <a:cubicBezTo>
                  <a:pt x="3185160" y="3902495"/>
                  <a:pt x="2472138" y="4615517"/>
                  <a:pt x="1592580" y="4615517"/>
                </a:cubicBezTo>
                <a:cubicBezTo>
                  <a:pt x="713022" y="4615517"/>
                  <a:pt x="0" y="3902495"/>
                  <a:pt x="0" y="3022937"/>
                </a:cubicBezTo>
                <a:cubicBezTo>
                  <a:pt x="0" y="2143379"/>
                  <a:pt x="713022" y="1430357"/>
                  <a:pt x="1592580" y="1430357"/>
                </a:cubicBezTo>
                <a:close/>
                <a:moveTo>
                  <a:pt x="4230267" y="0"/>
                </a:moveTo>
                <a:cubicBezTo>
                  <a:pt x="4955047" y="0"/>
                  <a:pt x="5542598" y="587551"/>
                  <a:pt x="5542598" y="1312331"/>
                </a:cubicBezTo>
                <a:cubicBezTo>
                  <a:pt x="5542598" y="2037111"/>
                  <a:pt x="4955047" y="2624662"/>
                  <a:pt x="4230267" y="2624662"/>
                </a:cubicBezTo>
                <a:cubicBezTo>
                  <a:pt x="3505487" y="2624662"/>
                  <a:pt x="2917936" y="2037111"/>
                  <a:pt x="2917936" y="1312331"/>
                </a:cubicBezTo>
                <a:cubicBezTo>
                  <a:pt x="2917936" y="587551"/>
                  <a:pt x="3505487" y="0"/>
                  <a:pt x="4230267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1176083-2CE5-4707-A564-46805454A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805213"/>
            <a:ext cx="4275138" cy="83099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1869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7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DFA57703-9E4A-48E0-A123-3A5EDC76475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Rectangle 1" descr="Tall office building looking up">
            <a:extLst>
              <a:ext uri="{FF2B5EF4-FFF2-40B4-BE49-F238E27FC236}">
                <a16:creationId xmlns:a16="http://schemas.microsoft.com/office/drawing/2014/main" id="{AF7FA146-2A75-4EA7-A9AD-EBCE6F17FB42}"/>
              </a:ext>
            </a:extLst>
          </p:cNvPr>
          <p:cNvSpPr/>
          <p:nvPr userDrawn="1"/>
        </p:nvSpPr>
        <p:spPr>
          <a:xfrm>
            <a:off x="3718560" y="1181123"/>
            <a:ext cx="4754880" cy="4495754"/>
          </a:xfrm>
          <a:prstGeom prst="rect">
            <a:avLst/>
          </a:prstGeom>
          <a:solidFill>
            <a:schemeClr val="accent5">
              <a:alpha val="40000"/>
            </a:schemeClr>
          </a:solidFill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40C15AA-E296-48AE-857F-0589EEA69DC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49139" y="4859469"/>
            <a:ext cx="3924934" cy="490538"/>
          </a:xfrm>
          <a:prstGeom prst="rect">
            <a:avLst/>
          </a:prstGeom>
        </p:spPr>
        <p:txBody>
          <a:bodyPr/>
          <a:lstStyle>
            <a:lvl1pPr algn="r">
              <a:buNone/>
              <a:defRPr lang="en-US" sz="2400" b="1" kern="1200" dirty="0" smtClean="0">
                <a:solidFill>
                  <a:schemeClr val="accent4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62BE5D7-9E35-49F8-A8E4-2093183A6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9139" y="1529685"/>
            <a:ext cx="3924934" cy="1695637"/>
          </a:xfrm>
          <a:prstGeom prst="rect">
            <a:avLst/>
          </a:prstGeom>
        </p:spPr>
        <p:txBody>
          <a:bodyPr/>
          <a:lstStyle>
            <a:lvl1pPr>
              <a:spcBef>
                <a:spcPts val="1000"/>
              </a:spcBef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95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1">
            <a:extLst>
              <a:ext uri="{FF2B5EF4-FFF2-40B4-BE49-F238E27FC236}">
                <a16:creationId xmlns:a16="http://schemas.microsoft.com/office/drawing/2014/main" id="{75D96571-69F8-475F-A910-ECC18342506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Oval 2" descr="Tall office building looking up">
            <a:extLst>
              <a:ext uri="{FF2B5EF4-FFF2-40B4-BE49-F238E27FC236}">
                <a16:creationId xmlns:a16="http://schemas.microsoft.com/office/drawing/2014/main" id="{CD4C2457-AECB-4015-9FE4-CCBC516AA9EE}"/>
              </a:ext>
            </a:extLst>
          </p:cNvPr>
          <p:cNvSpPr/>
          <p:nvPr userDrawn="1"/>
        </p:nvSpPr>
        <p:spPr>
          <a:xfrm>
            <a:off x="3352800" y="685800"/>
            <a:ext cx="5486400" cy="5486400"/>
          </a:xfrm>
          <a:prstGeom prst="ellipse">
            <a:avLst/>
          </a:prstGeom>
          <a:solidFill>
            <a:schemeClr val="accent5">
              <a:alpha val="40000"/>
            </a:schemeClr>
          </a:solidFill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89A018F-D11C-4B07-9830-8336B27A18AD}"/>
              </a:ext>
            </a:extLst>
          </p:cNvPr>
          <p:cNvSpPr/>
          <p:nvPr userDrawn="1"/>
        </p:nvSpPr>
        <p:spPr>
          <a:xfrm>
            <a:off x="8138160" y="5669280"/>
            <a:ext cx="502920" cy="5029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209A32-FE17-4457-B02B-0A1DB9B8ADB1}"/>
              </a:ext>
            </a:extLst>
          </p:cNvPr>
          <p:cNvSpPr/>
          <p:nvPr userDrawn="1"/>
        </p:nvSpPr>
        <p:spPr>
          <a:xfrm>
            <a:off x="2915463" y="1295169"/>
            <a:ext cx="692878" cy="69287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585A541-0EDE-4213-AE62-4D909E8EB7F5}"/>
              </a:ext>
            </a:extLst>
          </p:cNvPr>
          <p:cNvSpPr/>
          <p:nvPr userDrawn="1"/>
        </p:nvSpPr>
        <p:spPr>
          <a:xfrm>
            <a:off x="3398520" y="904895"/>
            <a:ext cx="251460" cy="25146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CBFD020D-881A-48D8-BDA8-55C7B95C59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27927" y="4609453"/>
            <a:ext cx="3924934" cy="490538"/>
          </a:xfrm>
          <a:prstGeom prst="rect">
            <a:avLst/>
          </a:prstGeom>
        </p:spPr>
        <p:txBody>
          <a:bodyPr anchor="b"/>
          <a:lstStyle>
            <a:lvl1pPr algn="ctr">
              <a:buNone/>
              <a:defRPr lang="en-US" sz="2000" b="1" kern="1200" dirty="0" smtClean="0">
                <a:solidFill>
                  <a:schemeClr val="accent4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9687A5-0BDD-45B2-A892-542449E31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678" y="1988047"/>
            <a:ext cx="4007183" cy="2374194"/>
          </a:xfrm>
          <a:prstGeom prst="rect">
            <a:avLst/>
          </a:prstGeom>
        </p:spPr>
        <p:txBody>
          <a:bodyPr/>
          <a:lstStyle>
            <a:lvl1pPr algn="ctr">
              <a:spcBef>
                <a:spcPts val="1000"/>
              </a:spcBef>
              <a:defRPr sz="28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32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6">
            <a:extLst>
              <a:ext uri="{FF2B5EF4-FFF2-40B4-BE49-F238E27FC236}">
                <a16:creationId xmlns:a16="http://schemas.microsoft.com/office/drawing/2014/main" id="{4AA38E8C-A334-4183-8ABC-112B8517F4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60400" y="2044700"/>
            <a:ext cx="4275138" cy="3560763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buFont typeface="Wingdings" panose="05000000000000000000" pitchFamily="2" charset="2"/>
              <a:buChar char="§"/>
              <a:defRPr sz="2000"/>
            </a:lvl1pPr>
            <a:lvl2pPr>
              <a:buClr>
                <a:schemeClr val="accent4"/>
              </a:buClr>
              <a:buFont typeface="Wingdings" panose="05000000000000000000" pitchFamily="2" charset="2"/>
              <a:buChar char="§"/>
              <a:defRPr sz="1800"/>
            </a:lvl2pPr>
            <a:lvl3pPr>
              <a:buClr>
                <a:schemeClr val="accent4"/>
              </a:buClr>
              <a:buFont typeface="Wingdings" panose="05000000000000000000" pitchFamily="2" charset="2"/>
              <a:buChar char="§"/>
              <a:defRPr sz="1600"/>
            </a:lvl3pPr>
            <a:lvl4pPr>
              <a:buClr>
                <a:schemeClr val="accent4"/>
              </a:buClr>
              <a:buFont typeface="Wingdings" panose="05000000000000000000" pitchFamily="2" charset="2"/>
              <a:buChar char="§"/>
              <a:defRPr sz="1600"/>
            </a:lvl4pPr>
            <a:lvl5pPr>
              <a:buClr>
                <a:schemeClr val="accent4"/>
              </a:buClr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80624A4-5116-4AAF-8C31-C25D1DB16FEC}"/>
              </a:ext>
            </a:extLst>
          </p:cNvPr>
          <p:cNvSpPr/>
          <p:nvPr userDrawn="1"/>
        </p:nvSpPr>
        <p:spPr>
          <a:xfrm>
            <a:off x="9354457" y="5363987"/>
            <a:ext cx="457200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D07EC8A-6024-4DEA-9C4D-AE4228E17854}"/>
              </a:ext>
            </a:extLst>
          </p:cNvPr>
          <p:cNvSpPr/>
          <p:nvPr userDrawn="1"/>
        </p:nvSpPr>
        <p:spPr>
          <a:xfrm>
            <a:off x="6692791" y="1699889"/>
            <a:ext cx="319749" cy="3197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1C8FAEF-DF78-48CC-AEEF-F9B802055C05}"/>
              </a:ext>
            </a:extLst>
          </p:cNvPr>
          <p:cNvSpPr/>
          <p:nvPr userDrawn="1"/>
        </p:nvSpPr>
        <p:spPr>
          <a:xfrm>
            <a:off x="9354457" y="5897738"/>
            <a:ext cx="179977" cy="1799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66F72D6-AEEE-4CF3-8136-F6782F1E489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90227" y="786181"/>
            <a:ext cx="4441372" cy="5393036"/>
          </a:xfrm>
          <a:custGeom>
            <a:avLst/>
            <a:gdLst>
              <a:gd name="connsiteX0" fmla="*/ 0 w 4441372"/>
              <a:gd name="connsiteY0" fmla="*/ 3188969 h 5393036"/>
              <a:gd name="connsiteX1" fmla="*/ 2173516 w 4441372"/>
              <a:gd name="connsiteY1" fmla="*/ 3188969 h 5393036"/>
              <a:gd name="connsiteX2" fmla="*/ 2173516 w 4441372"/>
              <a:gd name="connsiteY2" fmla="*/ 5393036 h 5393036"/>
              <a:gd name="connsiteX3" fmla="*/ 0 w 4441372"/>
              <a:gd name="connsiteY3" fmla="*/ 5393036 h 5393036"/>
              <a:gd name="connsiteX4" fmla="*/ 2267856 w 4441372"/>
              <a:gd name="connsiteY4" fmla="*/ 2293018 h 5393036"/>
              <a:gd name="connsiteX5" fmla="*/ 4441372 w 4441372"/>
              <a:gd name="connsiteY5" fmla="*/ 2293018 h 5393036"/>
              <a:gd name="connsiteX6" fmla="*/ 4441372 w 4441372"/>
              <a:gd name="connsiteY6" fmla="*/ 4497085 h 5393036"/>
              <a:gd name="connsiteX7" fmla="*/ 2267856 w 4441372"/>
              <a:gd name="connsiteY7" fmla="*/ 4497085 h 5393036"/>
              <a:gd name="connsiteX8" fmla="*/ 0 w 4441372"/>
              <a:gd name="connsiteY8" fmla="*/ 906837 h 5393036"/>
              <a:gd name="connsiteX9" fmla="*/ 2173516 w 4441372"/>
              <a:gd name="connsiteY9" fmla="*/ 906837 h 5393036"/>
              <a:gd name="connsiteX10" fmla="*/ 2173516 w 4441372"/>
              <a:gd name="connsiteY10" fmla="*/ 3110904 h 5393036"/>
              <a:gd name="connsiteX11" fmla="*/ 0 w 4441372"/>
              <a:gd name="connsiteY11" fmla="*/ 3110904 h 5393036"/>
              <a:gd name="connsiteX12" fmla="*/ 2267856 w 4441372"/>
              <a:gd name="connsiteY12" fmla="*/ 0 h 5393036"/>
              <a:gd name="connsiteX13" fmla="*/ 4441372 w 4441372"/>
              <a:gd name="connsiteY13" fmla="*/ 0 h 5393036"/>
              <a:gd name="connsiteX14" fmla="*/ 4441372 w 4441372"/>
              <a:gd name="connsiteY14" fmla="*/ 2204067 h 5393036"/>
              <a:gd name="connsiteX15" fmla="*/ 2267856 w 4441372"/>
              <a:gd name="connsiteY15" fmla="*/ 2204067 h 5393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441372" h="5393036">
                <a:moveTo>
                  <a:pt x="0" y="3188969"/>
                </a:moveTo>
                <a:lnTo>
                  <a:pt x="2173516" y="3188969"/>
                </a:lnTo>
                <a:lnTo>
                  <a:pt x="2173516" y="5393036"/>
                </a:lnTo>
                <a:lnTo>
                  <a:pt x="0" y="5393036"/>
                </a:lnTo>
                <a:close/>
                <a:moveTo>
                  <a:pt x="2267856" y="2293018"/>
                </a:moveTo>
                <a:lnTo>
                  <a:pt x="4441372" y="2293018"/>
                </a:lnTo>
                <a:lnTo>
                  <a:pt x="4441372" y="4497085"/>
                </a:lnTo>
                <a:lnTo>
                  <a:pt x="2267856" y="4497085"/>
                </a:lnTo>
                <a:close/>
                <a:moveTo>
                  <a:pt x="0" y="906837"/>
                </a:moveTo>
                <a:lnTo>
                  <a:pt x="2173516" y="906837"/>
                </a:lnTo>
                <a:lnTo>
                  <a:pt x="2173516" y="3110904"/>
                </a:lnTo>
                <a:lnTo>
                  <a:pt x="0" y="3110904"/>
                </a:lnTo>
                <a:close/>
                <a:moveTo>
                  <a:pt x="2267856" y="0"/>
                </a:moveTo>
                <a:lnTo>
                  <a:pt x="4441372" y="0"/>
                </a:lnTo>
                <a:lnTo>
                  <a:pt x="4441372" y="2204067"/>
                </a:lnTo>
                <a:lnTo>
                  <a:pt x="2267856" y="220406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9DADC7-BE21-4434-A6E4-BAF809005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805213"/>
            <a:ext cx="4275138" cy="83099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700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04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41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4FAA9D0-7C9C-4043-9931-A15819ABB9B5}"/>
              </a:ext>
            </a:extLst>
          </p:cNvPr>
          <p:cNvSpPr/>
          <p:nvPr userDrawn="1"/>
        </p:nvSpPr>
        <p:spPr>
          <a:xfrm>
            <a:off x="7362825" y="443263"/>
            <a:ext cx="361950" cy="36195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232AB2D-843E-4B5F-8793-6A263DA356BB}"/>
              </a:ext>
            </a:extLst>
          </p:cNvPr>
          <p:cNvSpPr/>
          <p:nvPr userDrawn="1"/>
        </p:nvSpPr>
        <p:spPr>
          <a:xfrm>
            <a:off x="11007246" y="5605994"/>
            <a:ext cx="654227" cy="65422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A75A12B-C399-4072-BD69-D872D2C2AD1F}"/>
              </a:ext>
            </a:extLst>
          </p:cNvPr>
          <p:cNvSpPr/>
          <p:nvPr userDrawn="1"/>
        </p:nvSpPr>
        <p:spPr>
          <a:xfrm>
            <a:off x="10683791" y="6132439"/>
            <a:ext cx="251152" cy="25115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423AE48B-50E9-4BEA-B66A-B2D2B9CCFE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33416" y="624239"/>
            <a:ext cx="5855754" cy="5631571"/>
          </a:xfrm>
          <a:custGeom>
            <a:avLst/>
            <a:gdLst>
              <a:gd name="connsiteX0" fmla="*/ 3433020 w 5855754"/>
              <a:gd name="connsiteY0" fmla="*/ 786103 h 5631571"/>
              <a:gd name="connsiteX1" fmla="*/ 5855754 w 5855754"/>
              <a:gd name="connsiteY1" fmla="*/ 3208837 h 5631571"/>
              <a:gd name="connsiteX2" fmla="*/ 3433020 w 5855754"/>
              <a:gd name="connsiteY2" fmla="*/ 5631571 h 5631571"/>
              <a:gd name="connsiteX3" fmla="*/ 1010286 w 5855754"/>
              <a:gd name="connsiteY3" fmla="*/ 3208837 h 5631571"/>
              <a:gd name="connsiteX4" fmla="*/ 3433020 w 5855754"/>
              <a:gd name="connsiteY4" fmla="*/ 786103 h 5631571"/>
              <a:gd name="connsiteX5" fmla="*/ 828675 w 5855754"/>
              <a:gd name="connsiteY5" fmla="*/ 0 h 5631571"/>
              <a:gd name="connsiteX6" fmla="*/ 1657350 w 5855754"/>
              <a:gd name="connsiteY6" fmla="*/ 828675 h 5631571"/>
              <a:gd name="connsiteX7" fmla="*/ 828675 w 5855754"/>
              <a:gd name="connsiteY7" fmla="*/ 1657350 h 5631571"/>
              <a:gd name="connsiteX8" fmla="*/ 0 w 5855754"/>
              <a:gd name="connsiteY8" fmla="*/ 828675 h 5631571"/>
              <a:gd name="connsiteX9" fmla="*/ 828675 w 5855754"/>
              <a:gd name="connsiteY9" fmla="*/ 0 h 5631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5754" h="5631571">
                <a:moveTo>
                  <a:pt x="3433020" y="786103"/>
                </a:moveTo>
                <a:cubicBezTo>
                  <a:pt x="4771059" y="786103"/>
                  <a:pt x="5855754" y="1870798"/>
                  <a:pt x="5855754" y="3208837"/>
                </a:cubicBezTo>
                <a:cubicBezTo>
                  <a:pt x="5855754" y="4546876"/>
                  <a:pt x="4771059" y="5631571"/>
                  <a:pt x="3433020" y="5631571"/>
                </a:cubicBezTo>
                <a:cubicBezTo>
                  <a:pt x="2094981" y="5631571"/>
                  <a:pt x="1010286" y="4546876"/>
                  <a:pt x="1010286" y="3208837"/>
                </a:cubicBezTo>
                <a:cubicBezTo>
                  <a:pt x="1010286" y="1870798"/>
                  <a:pt x="2094981" y="786103"/>
                  <a:pt x="3433020" y="786103"/>
                </a:cubicBezTo>
                <a:close/>
                <a:moveTo>
                  <a:pt x="828675" y="0"/>
                </a:moveTo>
                <a:cubicBezTo>
                  <a:pt x="1286340" y="0"/>
                  <a:pt x="1657350" y="371010"/>
                  <a:pt x="1657350" y="828675"/>
                </a:cubicBezTo>
                <a:cubicBezTo>
                  <a:pt x="1657350" y="1286340"/>
                  <a:pt x="1286340" y="1657350"/>
                  <a:pt x="828675" y="1657350"/>
                </a:cubicBezTo>
                <a:cubicBezTo>
                  <a:pt x="371010" y="1657350"/>
                  <a:pt x="0" y="1286340"/>
                  <a:pt x="0" y="828675"/>
                </a:cubicBezTo>
                <a:cubicBezTo>
                  <a:pt x="0" y="371010"/>
                  <a:pt x="371010" y="0"/>
                  <a:pt x="828675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282D3E62-6D1A-4E9D-BE54-2EED9BF429A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60400" y="2044700"/>
            <a:ext cx="4275138" cy="3560763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buClr>
                <a:schemeClr val="accent4"/>
              </a:buClr>
              <a:buFont typeface="Wingdings" panose="05000000000000000000" pitchFamily="2" charset="2"/>
              <a:buChar char="§"/>
              <a:defRPr sz="2000"/>
            </a:lvl1pPr>
            <a:lvl2pPr>
              <a:buClr>
                <a:schemeClr val="accent4"/>
              </a:buClr>
              <a:buFont typeface="Wingdings" panose="05000000000000000000" pitchFamily="2" charset="2"/>
              <a:buChar char="§"/>
              <a:defRPr sz="2000"/>
            </a:lvl2pPr>
            <a:lvl3pPr>
              <a:buClr>
                <a:schemeClr val="accent4"/>
              </a:buClr>
              <a:buFont typeface="Wingdings" panose="05000000000000000000" pitchFamily="2" charset="2"/>
              <a:buChar char="§"/>
              <a:defRPr sz="1800"/>
            </a:lvl3pPr>
            <a:lvl4pPr>
              <a:buClr>
                <a:schemeClr val="accent4"/>
              </a:buClr>
              <a:buFont typeface="Wingdings" panose="05000000000000000000" pitchFamily="2" charset="2"/>
              <a:buChar char="§"/>
              <a:defRPr sz="1800"/>
            </a:lvl4pPr>
            <a:lvl5pPr>
              <a:buClr>
                <a:schemeClr val="accent4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EB8F0E5-B89F-48AD-87BD-534EA9463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805213"/>
            <a:ext cx="4275138" cy="83099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97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3CD802-D0A0-4EAC-8222-78FFDDD76A7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2039392"/>
            <a:ext cx="105156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BCB8BF-DA17-4856-91E9-77C601F2B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5000"/>
            <a:ext cx="10515600" cy="700115"/>
          </a:xfrm>
          <a:prstGeom prst="rect">
            <a:avLst/>
          </a:prstGeom>
        </p:spPr>
        <p:txBody>
          <a:bodyPr anchor="ctr"/>
          <a:lstStyle>
            <a:lvl1pPr algn="ctr"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891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FDA3C6F-5F6A-4D64-8BFE-AFFF58B1A0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12871" y="4141999"/>
            <a:ext cx="4220845" cy="8614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accent4"/>
                </a:solidFill>
                <a:latin typeface="+mj-lt"/>
              </a:defRPr>
            </a:lvl1pPr>
            <a:lvl2pPr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Hexagon 14">
            <a:extLst>
              <a:ext uri="{FF2B5EF4-FFF2-40B4-BE49-F238E27FC236}">
                <a16:creationId xmlns:a16="http://schemas.microsoft.com/office/drawing/2014/main" id="{AC159667-7690-4645-986D-BE501438455F}"/>
              </a:ext>
            </a:extLst>
          </p:cNvPr>
          <p:cNvSpPr/>
          <p:nvPr userDrawn="1"/>
        </p:nvSpPr>
        <p:spPr>
          <a:xfrm>
            <a:off x="740309" y="1382809"/>
            <a:ext cx="1229566" cy="1059971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54667EE4-E77F-453B-BF8B-B1EE2AE80715}"/>
              </a:ext>
            </a:extLst>
          </p:cNvPr>
          <p:cNvSpPr/>
          <p:nvPr userDrawn="1"/>
        </p:nvSpPr>
        <p:spPr>
          <a:xfrm>
            <a:off x="3755031" y="1194620"/>
            <a:ext cx="1666162" cy="1436347"/>
          </a:xfrm>
          <a:prstGeom prst="hex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Hexagon 16">
            <a:extLst>
              <a:ext uri="{FF2B5EF4-FFF2-40B4-BE49-F238E27FC236}">
                <a16:creationId xmlns:a16="http://schemas.microsoft.com/office/drawing/2014/main" id="{FC050232-A229-425F-BFC8-D50374F2D171}"/>
              </a:ext>
            </a:extLst>
          </p:cNvPr>
          <p:cNvSpPr/>
          <p:nvPr userDrawn="1"/>
        </p:nvSpPr>
        <p:spPr>
          <a:xfrm>
            <a:off x="3804994" y="5233183"/>
            <a:ext cx="718261" cy="619191"/>
          </a:xfrm>
          <a:prstGeom prst="hex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id="{53E4EBC7-340A-43A5-9E23-4B73A6F700B6}"/>
              </a:ext>
            </a:extLst>
          </p:cNvPr>
          <p:cNvSpPr/>
          <p:nvPr userDrawn="1"/>
        </p:nvSpPr>
        <p:spPr>
          <a:xfrm>
            <a:off x="1837838" y="1101306"/>
            <a:ext cx="651613" cy="561736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1ED0E31A-F0A3-481D-8D9C-E3C4531FD21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71515" y="1914044"/>
            <a:ext cx="3993624" cy="3617848"/>
          </a:xfrm>
          <a:custGeom>
            <a:avLst/>
            <a:gdLst>
              <a:gd name="connsiteX0" fmla="*/ 1223161 w 3993624"/>
              <a:gd name="connsiteY0" fmla="*/ 2354088 h 3617848"/>
              <a:gd name="connsiteX1" fmla="*/ 2057242 w 3993624"/>
              <a:gd name="connsiteY1" fmla="*/ 2354088 h 3617848"/>
              <a:gd name="connsiteX2" fmla="*/ 2373182 w 3993624"/>
              <a:gd name="connsiteY2" fmla="*/ 2985968 h 3617848"/>
              <a:gd name="connsiteX3" fmla="*/ 2057242 w 3993624"/>
              <a:gd name="connsiteY3" fmla="*/ 3617848 h 3617848"/>
              <a:gd name="connsiteX4" fmla="*/ 1223161 w 3993624"/>
              <a:gd name="connsiteY4" fmla="*/ 3617848 h 3617848"/>
              <a:gd name="connsiteX5" fmla="*/ 907221 w 3993624"/>
              <a:gd name="connsiteY5" fmla="*/ 2985968 h 3617848"/>
              <a:gd name="connsiteX6" fmla="*/ 2569631 w 3993624"/>
              <a:gd name="connsiteY6" fmla="*/ 1425984 h 3617848"/>
              <a:gd name="connsiteX7" fmla="*/ 3602417 w 3993624"/>
              <a:gd name="connsiteY7" fmla="*/ 1425984 h 3617848"/>
              <a:gd name="connsiteX8" fmla="*/ 3993624 w 3993624"/>
              <a:gd name="connsiteY8" fmla="*/ 2208398 h 3617848"/>
              <a:gd name="connsiteX9" fmla="*/ 3602417 w 3993624"/>
              <a:gd name="connsiteY9" fmla="*/ 2990812 h 3617848"/>
              <a:gd name="connsiteX10" fmla="*/ 2569631 w 3993624"/>
              <a:gd name="connsiteY10" fmla="*/ 2990812 h 3617848"/>
              <a:gd name="connsiteX11" fmla="*/ 2178424 w 3993624"/>
              <a:gd name="connsiteY11" fmla="*/ 2208398 h 3617848"/>
              <a:gd name="connsiteX12" fmla="*/ 551406 w 3993624"/>
              <a:gd name="connsiteY12" fmla="*/ 0 h 3617848"/>
              <a:gd name="connsiteX13" fmla="*/ 2007117 w 3993624"/>
              <a:gd name="connsiteY13" fmla="*/ 0 h 3617848"/>
              <a:gd name="connsiteX14" fmla="*/ 2558523 w 3993624"/>
              <a:gd name="connsiteY14" fmla="*/ 1102811 h 3617848"/>
              <a:gd name="connsiteX15" fmla="*/ 2007117 w 3993624"/>
              <a:gd name="connsiteY15" fmla="*/ 2205622 h 3617848"/>
              <a:gd name="connsiteX16" fmla="*/ 551406 w 3993624"/>
              <a:gd name="connsiteY16" fmla="*/ 2205622 h 3617848"/>
              <a:gd name="connsiteX17" fmla="*/ 0 w 3993624"/>
              <a:gd name="connsiteY17" fmla="*/ 1102811 h 3617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993624" h="3617848">
                <a:moveTo>
                  <a:pt x="1223161" y="2354088"/>
                </a:moveTo>
                <a:lnTo>
                  <a:pt x="2057242" y="2354088"/>
                </a:lnTo>
                <a:lnTo>
                  <a:pt x="2373182" y="2985968"/>
                </a:lnTo>
                <a:lnTo>
                  <a:pt x="2057242" y="3617848"/>
                </a:lnTo>
                <a:lnTo>
                  <a:pt x="1223161" y="3617848"/>
                </a:lnTo>
                <a:lnTo>
                  <a:pt x="907221" y="2985968"/>
                </a:lnTo>
                <a:close/>
                <a:moveTo>
                  <a:pt x="2569631" y="1425984"/>
                </a:moveTo>
                <a:lnTo>
                  <a:pt x="3602417" y="1425984"/>
                </a:lnTo>
                <a:lnTo>
                  <a:pt x="3993624" y="2208398"/>
                </a:lnTo>
                <a:lnTo>
                  <a:pt x="3602417" y="2990812"/>
                </a:lnTo>
                <a:lnTo>
                  <a:pt x="2569631" y="2990812"/>
                </a:lnTo>
                <a:lnTo>
                  <a:pt x="2178424" y="2208398"/>
                </a:lnTo>
                <a:close/>
                <a:moveTo>
                  <a:pt x="551406" y="0"/>
                </a:moveTo>
                <a:lnTo>
                  <a:pt x="2007117" y="0"/>
                </a:lnTo>
                <a:lnTo>
                  <a:pt x="2558523" y="1102811"/>
                </a:lnTo>
                <a:lnTo>
                  <a:pt x="2007117" y="2205622"/>
                </a:lnTo>
                <a:lnTo>
                  <a:pt x="551406" y="2205622"/>
                </a:lnTo>
                <a:lnTo>
                  <a:pt x="0" y="11028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E68100-C56F-4515-A4FD-3F301797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2871" y="2050552"/>
            <a:ext cx="4998720" cy="174898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030565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7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CF421413-161E-4B36-B693-FB38DF14EDA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353508" y="2555551"/>
            <a:ext cx="1484985" cy="1280160"/>
          </a:xfrm>
          <a:custGeom>
            <a:avLst/>
            <a:gdLst>
              <a:gd name="connsiteX0" fmla="*/ 320040 w 1484985"/>
              <a:gd name="connsiteY0" fmla="*/ 0 h 1280160"/>
              <a:gd name="connsiteX1" fmla="*/ 1164945 w 1484985"/>
              <a:gd name="connsiteY1" fmla="*/ 0 h 1280160"/>
              <a:gd name="connsiteX2" fmla="*/ 1484985 w 1484985"/>
              <a:gd name="connsiteY2" fmla="*/ 640080 h 1280160"/>
              <a:gd name="connsiteX3" fmla="*/ 1164945 w 1484985"/>
              <a:gd name="connsiteY3" fmla="*/ 1280160 h 1280160"/>
              <a:gd name="connsiteX4" fmla="*/ 320040 w 1484985"/>
              <a:gd name="connsiteY4" fmla="*/ 1280160 h 1280160"/>
              <a:gd name="connsiteX5" fmla="*/ 0 w 1484985"/>
              <a:gd name="connsiteY5" fmla="*/ 64008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4985" h="1280160">
                <a:moveTo>
                  <a:pt x="320040" y="0"/>
                </a:moveTo>
                <a:lnTo>
                  <a:pt x="1164945" y="0"/>
                </a:lnTo>
                <a:lnTo>
                  <a:pt x="1484985" y="640080"/>
                </a:lnTo>
                <a:lnTo>
                  <a:pt x="1164945" y="1280160"/>
                </a:lnTo>
                <a:lnTo>
                  <a:pt x="320040" y="1280160"/>
                </a:lnTo>
                <a:lnTo>
                  <a:pt x="0" y="64008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B5D207AE-9C9C-410A-9F31-2402BAD6DDF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15921" y="2555551"/>
            <a:ext cx="1484985" cy="1280160"/>
          </a:xfrm>
          <a:custGeom>
            <a:avLst/>
            <a:gdLst>
              <a:gd name="connsiteX0" fmla="*/ 320040 w 1484985"/>
              <a:gd name="connsiteY0" fmla="*/ 0 h 1280160"/>
              <a:gd name="connsiteX1" fmla="*/ 1164945 w 1484985"/>
              <a:gd name="connsiteY1" fmla="*/ 0 h 1280160"/>
              <a:gd name="connsiteX2" fmla="*/ 1484985 w 1484985"/>
              <a:gd name="connsiteY2" fmla="*/ 640080 h 1280160"/>
              <a:gd name="connsiteX3" fmla="*/ 1164945 w 1484985"/>
              <a:gd name="connsiteY3" fmla="*/ 1280160 h 1280160"/>
              <a:gd name="connsiteX4" fmla="*/ 320040 w 1484985"/>
              <a:gd name="connsiteY4" fmla="*/ 1280160 h 1280160"/>
              <a:gd name="connsiteX5" fmla="*/ 0 w 1484985"/>
              <a:gd name="connsiteY5" fmla="*/ 64008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4985" h="1280160">
                <a:moveTo>
                  <a:pt x="320040" y="0"/>
                </a:moveTo>
                <a:lnTo>
                  <a:pt x="1164945" y="0"/>
                </a:lnTo>
                <a:lnTo>
                  <a:pt x="1484985" y="640080"/>
                </a:lnTo>
                <a:lnTo>
                  <a:pt x="1164945" y="1280160"/>
                </a:lnTo>
                <a:lnTo>
                  <a:pt x="320040" y="1280160"/>
                </a:lnTo>
                <a:lnTo>
                  <a:pt x="0" y="64008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DE3344FC-C4DE-481F-9C31-667EDD563C4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602465" y="2555551"/>
            <a:ext cx="1484985" cy="1280160"/>
          </a:xfrm>
          <a:custGeom>
            <a:avLst/>
            <a:gdLst>
              <a:gd name="connsiteX0" fmla="*/ 320040 w 1484985"/>
              <a:gd name="connsiteY0" fmla="*/ 0 h 1280160"/>
              <a:gd name="connsiteX1" fmla="*/ 1164945 w 1484985"/>
              <a:gd name="connsiteY1" fmla="*/ 0 h 1280160"/>
              <a:gd name="connsiteX2" fmla="*/ 1484985 w 1484985"/>
              <a:gd name="connsiteY2" fmla="*/ 640080 h 1280160"/>
              <a:gd name="connsiteX3" fmla="*/ 1164945 w 1484985"/>
              <a:gd name="connsiteY3" fmla="*/ 1280160 h 1280160"/>
              <a:gd name="connsiteX4" fmla="*/ 320040 w 1484985"/>
              <a:gd name="connsiteY4" fmla="*/ 1280160 h 1280160"/>
              <a:gd name="connsiteX5" fmla="*/ 0 w 1484985"/>
              <a:gd name="connsiteY5" fmla="*/ 64008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4985" h="1280160">
                <a:moveTo>
                  <a:pt x="320040" y="0"/>
                </a:moveTo>
                <a:lnTo>
                  <a:pt x="1164945" y="0"/>
                </a:lnTo>
                <a:lnTo>
                  <a:pt x="1484985" y="640080"/>
                </a:lnTo>
                <a:lnTo>
                  <a:pt x="1164945" y="1280160"/>
                </a:lnTo>
                <a:lnTo>
                  <a:pt x="320040" y="1280160"/>
                </a:lnTo>
                <a:lnTo>
                  <a:pt x="0" y="64008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59094D7D-3613-49C1-BB58-A65B41A9738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840051" y="2555551"/>
            <a:ext cx="1484985" cy="1280160"/>
          </a:xfrm>
          <a:custGeom>
            <a:avLst/>
            <a:gdLst>
              <a:gd name="connsiteX0" fmla="*/ 320040 w 1484985"/>
              <a:gd name="connsiteY0" fmla="*/ 0 h 1280160"/>
              <a:gd name="connsiteX1" fmla="*/ 1164945 w 1484985"/>
              <a:gd name="connsiteY1" fmla="*/ 0 h 1280160"/>
              <a:gd name="connsiteX2" fmla="*/ 1484985 w 1484985"/>
              <a:gd name="connsiteY2" fmla="*/ 640080 h 1280160"/>
              <a:gd name="connsiteX3" fmla="*/ 1164945 w 1484985"/>
              <a:gd name="connsiteY3" fmla="*/ 1280160 h 1280160"/>
              <a:gd name="connsiteX4" fmla="*/ 320040 w 1484985"/>
              <a:gd name="connsiteY4" fmla="*/ 1280160 h 1280160"/>
              <a:gd name="connsiteX5" fmla="*/ 0 w 1484985"/>
              <a:gd name="connsiteY5" fmla="*/ 64008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4985" h="1280160">
                <a:moveTo>
                  <a:pt x="320040" y="0"/>
                </a:moveTo>
                <a:lnTo>
                  <a:pt x="1164945" y="0"/>
                </a:lnTo>
                <a:lnTo>
                  <a:pt x="1484985" y="640080"/>
                </a:lnTo>
                <a:lnTo>
                  <a:pt x="1164945" y="1280160"/>
                </a:lnTo>
                <a:lnTo>
                  <a:pt x="320040" y="1280160"/>
                </a:lnTo>
                <a:lnTo>
                  <a:pt x="0" y="64008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FE87B7-32A4-4C7F-9AAF-37688E640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647700"/>
            <a:ext cx="11340000" cy="700114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4800" b="1">
                <a:solidFill>
                  <a:schemeClr val="tx1"/>
                </a:solidFill>
              </a:rPr>
              <a:t>Click to edit Master title style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476CA45F-A66A-4AD8-A004-10DB55A5D7B2}"/>
              </a:ext>
            </a:extLst>
          </p:cNvPr>
          <p:cNvSpPr/>
          <p:nvPr userDrawn="1"/>
        </p:nvSpPr>
        <p:spPr>
          <a:xfrm>
            <a:off x="546669" y="3467555"/>
            <a:ext cx="458268" cy="395059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27A66A3D-2437-4015-9F5F-380C4D23D83C}"/>
              </a:ext>
            </a:extLst>
          </p:cNvPr>
          <p:cNvSpPr/>
          <p:nvPr userDrawn="1"/>
        </p:nvSpPr>
        <p:spPr>
          <a:xfrm>
            <a:off x="11113337" y="2394722"/>
            <a:ext cx="358391" cy="308958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FFB14F3B-E7EF-4546-8D74-71FFB45C77C0}"/>
              </a:ext>
            </a:extLst>
          </p:cNvPr>
          <p:cNvSpPr/>
          <p:nvPr userDrawn="1"/>
        </p:nvSpPr>
        <p:spPr>
          <a:xfrm>
            <a:off x="10882649" y="2202202"/>
            <a:ext cx="230688" cy="198869"/>
          </a:xfrm>
          <a:prstGeom prst="hexagon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91F943B-ED0D-49A1-844A-E23BA9A487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6668" y="4172761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2000" b="1" kern="1200" dirty="0" smtClean="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2">
            <a:extLst>
              <a:ext uri="{FF2B5EF4-FFF2-40B4-BE49-F238E27FC236}">
                <a16:creationId xmlns:a16="http://schemas.microsoft.com/office/drawing/2014/main" id="{9AC6B9A8-053C-4828-B705-901C6018F3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6692" y="4588259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BBA6FD52-E179-41F8-AE78-9AF3D65F28B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89482" y="4172761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2000" b="1" kern="1200" dirty="0" smtClean="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C49A82AB-D328-4DB0-841B-186884119E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89483" y="4588259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84E23D5D-9866-48F9-8E08-DD2DBE4C4E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32296" y="4172761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2000" b="1" kern="1200" dirty="0" smtClean="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E671C9E6-A1A5-4EE5-8642-94AA7635DB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29201" y="4588259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DF6BB5C9-B678-435A-830F-4C10EB1A957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75110" y="4172761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2000" b="1" kern="1200" dirty="0" smtClean="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22">
            <a:extLst>
              <a:ext uri="{FF2B5EF4-FFF2-40B4-BE49-F238E27FC236}">
                <a16:creationId xmlns:a16="http://schemas.microsoft.com/office/drawing/2014/main" id="{1861EC87-A9E2-4FC3-B8BC-06C520B8A1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275111" y="4588259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22">
            <a:extLst>
              <a:ext uri="{FF2B5EF4-FFF2-40B4-BE49-F238E27FC236}">
                <a16:creationId xmlns:a16="http://schemas.microsoft.com/office/drawing/2014/main" id="{FC3EDE91-631F-4947-94DC-557685FD23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517923" y="4172761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2000" b="1" kern="1200" dirty="0" smtClean="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2">
            <a:extLst>
              <a:ext uri="{FF2B5EF4-FFF2-40B4-BE49-F238E27FC236}">
                <a16:creationId xmlns:a16="http://schemas.microsoft.com/office/drawing/2014/main" id="{8FDDBEF4-1329-49DF-B043-D51B34F5EE3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17923" y="4588259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FBDB3FD3-4F52-4E28-B639-5F73070E47D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78337" y="2555551"/>
            <a:ext cx="1484985" cy="1280160"/>
          </a:xfrm>
          <a:custGeom>
            <a:avLst/>
            <a:gdLst>
              <a:gd name="connsiteX0" fmla="*/ 320040 w 1484985"/>
              <a:gd name="connsiteY0" fmla="*/ 0 h 1280160"/>
              <a:gd name="connsiteX1" fmla="*/ 1164945 w 1484985"/>
              <a:gd name="connsiteY1" fmla="*/ 0 h 1280160"/>
              <a:gd name="connsiteX2" fmla="*/ 1484985 w 1484985"/>
              <a:gd name="connsiteY2" fmla="*/ 640080 h 1280160"/>
              <a:gd name="connsiteX3" fmla="*/ 1164945 w 1484985"/>
              <a:gd name="connsiteY3" fmla="*/ 1280160 h 1280160"/>
              <a:gd name="connsiteX4" fmla="*/ 320040 w 1484985"/>
              <a:gd name="connsiteY4" fmla="*/ 1280160 h 1280160"/>
              <a:gd name="connsiteX5" fmla="*/ 0 w 1484985"/>
              <a:gd name="connsiteY5" fmla="*/ 64008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4985" h="1280160">
                <a:moveTo>
                  <a:pt x="320040" y="0"/>
                </a:moveTo>
                <a:lnTo>
                  <a:pt x="1164945" y="0"/>
                </a:lnTo>
                <a:lnTo>
                  <a:pt x="1484985" y="640080"/>
                </a:lnTo>
                <a:lnTo>
                  <a:pt x="1164945" y="1280160"/>
                </a:lnTo>
                <a:lnTo>
                  <a:pt x="320040" y="1280160"/>
                </a:lnTo>
                <a:lnTo>
                  <a:pt x="0" y="64008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>
            <a:extLst>
              <a:ext uri="{FF2B5EF4-FFF2-40B4-BE49-F238E27FC236}">
                <a16:creationId xmlns:a16="http://schemas.microsoft.com/office/drawing/2014/main" id="{6BB16225-AC51-4525-A1E8-438B8B0B73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39655" y="2117897"/>
            <a:ext cx="4208386" cy="912812"/>
          </a:xfrm>
          <a:prstGeom prst="rect">
            <a:avLst/>
          </a:prstGeom>
        </p:spPr>
        <p:txBody>
          <a:bodyPr/>
          <a:lstStyle>
            <a:lvl1pPr>
              <a:buNone/>
              <a:def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n-ea"/>
                <a:cs typeface="Biome Light" panose="020B0303030204020804" pitchFamily="34" charset="0"/>
              </a:defRPr>
            </a:lvl1pPr>
            <a:lvl2pPr marL="0" indent="0"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iome Light" panose="020B03030302040208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1" name="Content Placeholder 39">
            <a:extLst>
              <a:ext uri="{FF2B5EF4-FFF2-40B4-BE49-F238E27FC236}">
                <a16:creationId xmlns:a16="http://schemas.microsoft.com/office/drawing/2014/main" id="{6EC38F38-5935-49D5-AA85-4182E82D6FF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39655" y="4724146"/>
            <a:ext cx="4208386" cy="912812"/>
          </a:xfrm>
          <a:prstGeom prst="rect">
            <a:avLst/>
          </a:prstGeom>
        </p:spPr>
        <p:txBody>
          <a:bodyPr/>
          <a:lstStyle>
            <a:lvl1pPr>
              <a:buNone/>
              <a:def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n-ea"/>
                <a:cs typeface="Biome Light" panose="020B0303030204020804" pitchFamily="34" charset="0"/>
              </a:defRPr>
            </a:lvl1pPr>
            <a:lvl2pPr marL="0" indent="0"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iome Light" panose="020B03030302040208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2" name="Content Placeholder 39">
            <a:extLst>
              <a:ext uri="{FF2B5EF4-FFF2-40B4-BE49-F238E27FC236}">
                <a16:creationId xmlns:a16="http://schemas.microsoft.com/office/drawing/2014/main" id="{51C9D5ED-A19A-42A1-9200-C77E39E6F5C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739655" y="3420892"/>
            <a:ext cx="4208386" cy="912812"/>
          </a:xfrm>
          <a:prstGeom prst="rect">
            <a:avLst/>
          </a:prstGeom>
        </p:spPr>
        <p:txBody>
          <a:bodyPr/>
          <a:lstStyle>
            <a:lvl1pPr>
              <a:buNone/>
              <a:def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n-ea"/>
                <a:cs typeface="Biome Light" panose="020B0303030204020804" pitchFamily="34" charset="0"/>
              </a:defRPr>
            </a:lvl1pPr>
            <a:lvl2pPr marL="0" indent="0"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iome Light" panose="020B03030302040208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3" name="Content Placeholder 39">
            <a:extLst>
              <a:ext uri="{FF2B5EF4-FFF2-40B4-BE49-F238E27FC236}">
                <a16:creationId xmlns:a16="http://schemas.microsoft.com/office/drawing/2014/main" id="{47A95437-77F3-4E2C-8470-57587793A10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493865" y="2117897"/>
            <a:ext cx="4208386" cy="912812"/>
          </a:xfrm>
          <a:prstGeom prst="rect">
            <a:avLst/>
          </a:prstGeom>
        </p:spPr>
        <p:txBody>
          <a:bodyPr/>
          <a:lstStyle>
            <a:lvl1pPr>
              <a:buNone/>
              <a:def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n-ea"/>
                <a:cs typeface="Biome Light" panose="020B0303030204020804" pitchFamily="34" charset="0"/>
              </a:defRPr>
            </a:lvl1pPr>
            <a:lvl2pPr marL="0" indent="0"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iome Light" panose="020B03030302040208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4" name="Content Placeholder 39">
            <a:extLst>
              <a:ext uri="{FF2B5EF4-FFF2-40B4-BE49-F238E27FC236}">
                <a16:creationId xmlns:a16="http://schemas.microsoft.com/office/drawing/2014/main" id="{CB1EA2BE-D294-486E-88F0-2AA9518A6E6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493865" y="4724146"/>
            <a:ext cx="4208386" cy="912812"/>
          </a:xfrm>
          <a:prstGeom prst="rect">
            <a:avLst/>
          </a:prstGeom>
        </p:spPr>
        <p:txBody>
          <a:bodyPr/>
          <a:lstStyle>
            <a:lvl1pPr>
              <a:buNone/>
              <a:def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n-ea"/>
                <a:cs typeface="Biome Light" panose="020B0303030204020804" pitchFamily="34" charset="0"/>
              </a:defRPr>
            </a:lvl1pPr>
            <a:lvl2pPr marL="0" indent="0"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iome Light" panose="020B03030302040208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5" name="Content Placeholder 39">
            <a:extLst>
              <a:ext uri="{FF2B5EF4-FFF2-40B4-BE49-F238E27FC236}">
                <a16:creationId xmlns:a16="http://schemas.microsoft.com/office/drawing/2014/main" id="{108734A0-880E-44E2-858F-7AA6C6B0A5A3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493865" y="3420892"/>
            <a:ext cx="4208386" cy="912812"/>
          </a:xfrm>
          <a:prstGeom prst="rect">
            <a:avLst/>
          </a:prstGeom>
        </p:spPr>
        <p:txBody>
          <a:bodyPr/>
          <a:lstStyle>
            <a:lvl1pPr>
              <a:buNone/>
              <a:def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n-ea"/>
                <a:cs typeface="Biome Light" panose="020B0303030204020804" pitchFamily="34" charset="0"/>
              </a:defRPr>
            </a:lvl1pPr>
            <a:lvl2pPr marL="0" indent="0"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iome Light" panose="020B03030302040208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3CED4CD-5348-488E-A883-0486DD57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805213"/>
            <a:ext cx="10693400" cy="83099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70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1AD702D-965C-40E9-8D23-D82E2CFA9E61}"/>
              </a:ext>
            </a:extLst>
          </p:cNvPr>
          <p:cNvSpPr txBox="1">
            <a:spLocks/>
          </p:cNvSpPr>
          <p:nvPr userDrawn="1"/>
        </p:nvSpPr>
        <p:spPr>
          <a:xfrm>
            <a:off x="660396" y="6378906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BD5F78-1C10-49D6-8616-C9F20406C112}" type="datetime1">
              <a:rPr lang="en-US" sz="1100" smtClean="0">
                <a:solidFill>
                  <a:schemeClr val="accent2"/>
                </a:solidFill>
              </a:rPr>
              <a:pPr/>
              <a:t>2/1/2025</a:t>
            </a:fld>
            <a:endParaRPr lang="en-US" sz="1100" dirty="0">
              <a:solidFill>
                <a:schemeClr val="accent2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E0959-6855-4447-BAEC-D32B47712F07}"/>
              </a:ext>
            </a:extLst>
          </p:cNvPr>
          <p:cNvSpPr txBox="1">
            <a:spLocks/>
          </p:cNvSpPr>
          <p:nvPr userDrawn="1"/>
        </p:nvSpPr>
        <p:spPr>
          <a:xfrm>
            <a:off x="1445526" y="6378906"/>
            <a:ext cx="41148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b="1" dirty="0">
                <a:solidFill>
                  <a:schemeClr val="accent2"/>
                </a:solidFill>
              </a:rPr>
              <a:t>Annual Review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A05B6A-9124-4DBB-843A-84818A8F79FC}"/>
              </a:ext>
            </a:extLst>
          </p:cNvPr>
          <p:cNvSpPr txBox="1">
            <a:spLocks/>
          </p:cNvSpPr>
          <p:nvPr userDrawn="1"/>
        </p:nvSpPr>
        <p:spPr>
          <a:xfrm>
            <a:off x="8805338" y="6378906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C18C1E5-FB55-42F5-BD6D-9CC153FCDBE6}" type="slidenum">
              <a:rPr lang="en-US" sz="1100" smtClean="0">
                <a:solidFill>
                  <a:schemeClr val="accent4"/>
                </a:solidFill>
              </a:rPr>
              <a:pPr algn="r"/>
              <a:t>‹#›</a:t>
            </a:fld>
            <a:endParaRPr lang="en-US" sz="11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88" r:id="rId3"/>
    <p:sldLayoutId id="2147483681" r:id="rId4"/>
    <p:sldLayoutId id="2147483680" r:id="rId5"/>
    <p:sldLayoutId id="2147483682" r:id="rId6"/>
    <p:sldLayoutId id="2147483677" r:id="rId7"/>
    <p:sldLayoutId id="2147483654" r:id="rId8"/>
    <p:sldLayoutId id="2147483685" r:id="rId9"/>
    <p:sldLayoutId id="2147483684" r:id="rId10"/>
    <p:sldLayoutId id="2147483686" r:id="rId11"/>
    <p:sldLayoutId id="2147483687" r:id="rId12"/>
    <p:sldLayoutId id="2147483675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6.jpeg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12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4.jpeg"/><Relationship Id="rId5" Type="http://schemas.openxmlformats.org/officeDocument/2006/relationships/diagramLayout" Target="../diagrams/layout1.xml"/><Relationship Id="rId10" Type="http://schemas.openxmlformats.org/officeDocument/2006/relationships/image" Target="../media/image3.jpeg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 descr="Blue glass building">
            <a:extLst>
              <a:ext uri="{FF2B5EF4-FFF2-40B4-BE49-F238E27FC236}">
                <a16:creationId xmlns:a16="http://schemas.microsoft.com/office/drawing/2014/main" id="{E6A5B61D-69C0-4661-AD66-3D72D9A6E86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alphaModFix amt="80000"/>
          </a:blip>
          <a:srcRect t="7802" b="7802"/>
          <a:stretch/>
        </p:blipFill>
        <p:spPr>
          <a:xfrm>
            <a:off x="0" y="0"/>
            <a:ext cx="12192000" cy="6858000"/>
          </a:xfrm>
          <a:blipFill dpi="0" rotWithShape="1">
            <a:blip r:embed="rId3">
              <a:alphaModFix amt="8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</p:pic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7B54E238-4631-775C-DDEA-D8EDCCBF16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891689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Flowchart: Off-page Connector 13">
            <a:extLst>
              <a:ext uri="{FF2B5EF4-FFF2-40B4-BE49-F238E27FC236}">
                <a16:creationId xmlns:a16="http://schemas.microsoft.com/office/drawing/2014/main" id="{A0E8D5D6-9C74-1643-8E32-1D525C4541BF}"/>
              </a:ext>
            </a:extLst>
          </p:cNvPr>
          <p:cNvSpPr/>
          <p:nvPr/>
        </p:nvSpPr>
        <p:spPr>
          <a:xfrm rot="10800000">
            <a:off x="0" y="-2"/>
            <a:ext cx="3342968" cy="2349909"/>
          </a:xfrm>
          <a:prstGeom prst="flowChartOffpageConnector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Off-page Connector 14">
            <a:extLst>
              <a:ext uri="{FF2B5EF4-FFF2-40B4-BE49-F238E27FC236}">
                <a16:creationId xmlns:a16="http://schemas.microsoft.com/office/drawing/2014/main" id="{FBEC42C8-C345-A626-3E17-E648FE88DA5B}"/>
              </a:ext>
            </a:extLst>
          </p:cNvPr>
          <p:cNvSpPr/>
          <p:nvPr/>
        </p:nvSpPr>
        <p:spPr>
          <a:xfrm>
            <a:off x="1877960" y="4517533"/>
            <a:ext cx="3283979" cy="2349909"/>
          </a:xfrm>
          <a:prstGeom prst="flowChartOffpageConnector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Off-page Connector 16">
            <a:extLst>
              <a:ext uri="{FF2B5EF4-FFF2-40B4-BE49-F238E27FC236}">
                <a16:creationId xmlns:a16="http://schemas.microsoft.com/office/drawing/2014/main" id="{281E1CE2-A2DA-242D-155D-9BBE0DEF6992}"/>
              </a:ext>
            </a:extLst>
          </p:cNvPr>
          <p:cNvSpPr/>
          <p:nvPr/>
        </p:nvSpPr>
        <p:spPr>
          <a:xfrm rot="10800000">
            <a:off x="3696926" y="-3"/>
            <a:ext cx="4827641" cy="2349909"/>
          </a:xfrm>
          <a:prstGeom prst="flowChartOffpageConnector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lowchart: Off-page Connector 18">
            <a:extLst>
              <a:ext uri="{FF2B5EF4-FFF2-40B4-BE49-F238E27FC236}">
                <a16:creationId xmlns:a16="http://schemas.microsoft.com/office/drawing/2014/main" id="{2CB3EB8A-D9C6-6D6A-2C11-7A3D9D044868}"/>
              </a:ext>
            </a:extLst>
          </p:cNvPr>
          <p:cNvSpPr/>
          <p:nvPr/>
        </p:nvSpPr>
        <p:spPr>
          <a:xfrm>
            <a:off x="7039899" y="4508091"/>
            <a:ext cx="3342968" cy="2349909"/>
          </a:xfrm>
          <a:prstGeom prst="flowChartOffpageConnector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lowchart: Off-page Connector 19">
            <a:extLst>
              <a:ext uri="{FF2B5EF4-FFF2-40B4-BE49-F238E27FC236}">
                <a16:creationId xmlns:a16="http://schemas.microsoft.com/office/drawing/2014/main" id="{EFDFFAAE-C053-3389-43FE-199C8DDDBDB0}"/>
              </a:ext>
            </a:extLst>
          </p:cNvPr>
          <p:cNvSpPr/>
          <p:nvPr/>
        </p:nvSpPr>
        <p:spPr>
          <a:xfrm rot="10800000">
            <a:off x="8849032" y="-9441"/>
            <a:ext cx="3342968" cy="2349909"/>
          </a:xfrm>
          <a:prstGeom prst="flowChartOffpageConnector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4761744-E44F-7B61-8F3C-1E8B3B5770E5}"/>
              </a:ext>
            </a:extLst>
          </p:cNvPr>
          <p:cNvSpPr txBox="1"/>
          <p:nvPr/>
        </p:nvSpPr>
        <p:spPr>
          <a:xfrm>
            <a:off x="29493" y="438267"/>
            <a:ext cx="33429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1873</a:t>
            </a:r>
            <a:r>
              <a:rPr lang="en-US" sz="1600" dirty="0"/>
              <a:t> – Anna Eliot Ticknor founded the </a:t>
            </a:r>
            <a:r>
              <a:rPr lang="en-US" sz="1600" u="sng" dirty="0"/>
              <a:t>Society to Encourage Studies at Home.</a:t>
            </a:r>
          </a:p>
          <a:p>
            <a:r>
              <a:rPr lang="en-US" sz="1600" b="1" dirty="0"/>
              <a:t>1881</a:t>
            </a:r>
            <a:r>
              <a:rPr lang="en-US" sz="1600" dirty="0"/>
              <a:t> – </a:t>
            </a:r>
            <a:r>
              <a:rPr lang="en-US" sz="1600" u="sng" dirty="0"/>
              <a:t>Chautauqua Correspondence College</a:t>
            </a:r>
            <a:r>
              <a:rPr lang="en-US" sz="1600" dirty="0"/>
              <a:t> was founded.</a:t>
            </a:r>
          </a:p>
          <a:p>
            <a:r>
              <a:rPr lang="en-US" sz="1600" b="1" dirty="0"/>
              <a:t>1926</a:t>
            </a:r>
            <a:r>
              <a:rPr lang="en-US" sz="1600" dirty="0"/>
              <a:t> – </a:t>
            </a:r>
            <a:r>
              <a:rPr lang="en-US" sz="1600" u="sng" dirty="0"/>
              <a:t>The National Home Study Council</a:t>
            </a:r>
            <a:r>
              <a:rPr lang="en-US" sz="1600" dirty="0"/>
              <a:t> was founded for school regulation.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C8F1541-CF0F-1CC6-38C1-C9B18605F4B4}"/>
              </a:ext>
            </a:extLst>
          </p:cNvPr>
          <p:cNvSpPr/>
          <p:nvPr/>
        </p:nvSpPr>
        <p:spPr>
          <a:xfrm>
            <a:off x="776748" y="2349909"/>
            <a:ext cx="304800" cy="3146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82E358E-4EB6-CCB8-2279-64599A0FD9A0}"/>
              </a:ext>
            </a:extLst>
          </p:cNvPr>
          <p:cNvSpPr/>
          <p:nvPr/>
        </p:nvSpPr>
        <p:spPr>
          <a:xfrm>
            <a:off x="5958346" y="2340468"/>
            <a:ext cx="304800" cy="3146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5F73916-3F66-BD46-3C81-96A533261591}"/>
              </a:ext>
            </a:extLst>
          </p:cNvPr>
          <p:cNvSpPr/>
          <p:nvPr/>
        </p:nvSpPr>
        <p:spPr>
          <a:xfrm>
            <a:off x="11139944" y="2340468"/>
            <a:ext cx="304800" cy="3146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1DF3DC9-B3AA-FA08-4241-26A369381C55}"/>
              </a:ext>
            </a:extLst>
          </p:cNvPr>
          <p:cNvSpPr/>
          <p:nvPr/>
        </p:nvSpPr>
        <p:spPr>
          <a:xfrm>
            <a:off x="8558983" y="4202901"/>
            <a:ext cx="304800" cy="3146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C1CF9B0-3002-66CB-2907-B2A7B02597FA}"/>
              </a:ext>
            </a:extLst>
          </p:cNvPr>
          <p:cNvSpPr/>
          <p:nvPr/>
        </p:nvSpPr>
        <p:spPr>
          <a:xfrm>
            <a:off x="3362631" y="4202901"/>
            <a:ext cx="304800" cy="3146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93E2394-C33F-5D11-5CBE-A89F0520F658}"/>
              </a:ext>
            </a:extLst>
          </p:cNvPr>
          <p:cNvSpPr txBox="1"/>
          <p:nvPr/>
        </p:nvSpPr>
        <p:spPr>
          <a:xfrm>
            <a:off x="1917296" y="4526975"/>
            <a:ext cx="32446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1921</a:t>
            </a:r>
            <a:r>
              <a:rPr lang="en-US" sz="1400" dirty="0"/>
              <a:t> – </a:t>
            </a:r>
            <a:r>
              <a:rPr lang="en-US" sz="1400" u="sng" dirty="0"/>
              <a:t>First education radio license</a:t>
            </a:r>
            <a:r>
              <a:rPr lang="en-US" sz="1400" dirty="0"/>
              <a:t> is issued to Latter Day Saint’s University in Salt Lake City, Utah.</a:t>
            </a:r>
          </a:p>
          <a:p>
            <a:r>
              <a:rPr lang="en-US" sz="1400" b="1" dirty="0"/>
              <a:t>1925</a:t>
            </a:r>
            <a:r>
              <a:rPr lang="en-US" sz="1400" dirty="0"/>
              <a:t> – The State University of Iowa offered the </a:t>
            </a:r>
            <a:r>
              <a:rPr lang="en-US" sz="1400" u="sng" dirty="0"/>
              <a:t>first for-credit radio classes.</a:t>
            </a:r>
          </a:p>
          <a:p>
            <a:r>
              <a:rPr lang="en-US" sz="1400" b="1" dirty="0"/>
              <a:t>1934</a:t>
            </a:r>
            <a:r>
              <a:rPr lang="en-US" sz="1400" dirty="0"/>
              <a:t> – The State University of Iowa </a:t>
            </a:r>
            <a:r>
              <a:rPr lang="en-US" sz="1400" u="sng" dirty="0"/>
              <a:t>broadcasted first educational presentations.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2A23F7D-AA87-B2DE-F06D-54AD8874968D}"/>
              </a:ext>
            </a:extLst>
          </p:cNvPr>
          <p:cNvSpPr txBox="1"/>
          <p:nvPr/>
        </p:nvSpPr>
        <p:spPr>
          <a:xfrm>
            <a:off x="3696926" y="438267"/>
            <a:ext cx="48276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1969</a:t>
            </a:r>
            <a:r>
              <a:rPr lang="en-US" sz="1600" dirty="0"/>
              <a:t> – The first open university, called </a:t>
            </a:r>
            <a:r>
              <a:rPr lang="en-US" sz="1600" u="sng" dirty="0"/>
              <a:t>“The Open University”</a:t>
            </a:r>
            <a:r>
              <a:rPr lang="en-US" sz="1600" dirty="0"/>
              <a:t> was established in the United Kingdom.</a:t>
            </a:r>
          </a:p>
          <a:p>
            <a:r>
              <a:rPr lang="en-US" sz="1600" b="1" dirty="0"/>
              <a:t>1972</a:t>
            </a:r>
            <a:r>
              <a:rPr lang="en-US" sz="1600" dirty="0"/>
              <a:t> – Three years later, the </a:t>
            </a:r>
            <a:r>
              <a:rPr lang="en-US" sz="1600" u="sng" dirty="0"/>
              <a:t>Universidad Nacional de </a:t>
            </a:r>
            <a:r>
              <a:rPr lang="en-US" sz="1600" u="sng" dirty="0" err="1"/>
              <a:t>Educaci</a:t>
            </a:r>
            <a:r>
              <a:rPr lang="en-US" sz="1600" b="0" i="0" u="sng" dirty="0" err="1">
                <a:effectLst/>
              </a:rPr>
              <a:t>ón</a:t>
            </a:r>
            <a:r>
              <a:rPr lang="en-US" sz="1600" b="0" i="0" u="sng" dirty="0">
                <a:effectLst/>
              </a:rPr>
              <a:t> a </a:t>
            </a:r>
            <a:r>
              <a:rPr lang="en-US" sz="1600" b="0" i="0" u="sng" dirty="0" err="1">
                <a:effectLst/>
              </a:rPr>
              <a:t>Distancia</a:t>
            </a:r>
            <a:r>
              <a:rPr lang="en-US" sz="1600" b="0" i="0" dirty="0">
                <a:effectLst/>
              </a:rPr>
              <a:t> was established in Spain.</a:t>
            </a:r>
          </a:p>
          <a:p>
            <a:r>
              <a:rPr lang="en-US" sz="1600" b="1" dirty="0"/>
              <a:t>1979</a:t>
            </a:r>
            <a:r>
              <a:rPr lang="en-US" sz="1600" dirty="0"/>
              <a:t> – In China, the country with the largest population, the </a:t>
            </a:r>
            <a:r>
              <a:rPr lang="en-US" sz="1600" u="sng" dirty="0"/>
              <a:t>Open University of China</a:t>
            </a:r>
            <a:r>
              <a:rPr lang="en-US" sz="1600" dirty="0"/>
              <a:t> was established.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271CDBC-B3D3-438E-4A8E-366D86320B0C}"/>
              </a:ext>
            </a:extLst>
          </p:cNvPr>
          <p:cNvSpPr txBox="1"/>
          <p:nvPr/>
        </p:nvSpPr>
        <p:spPr>
          <a:xfrm>
            <a:off x="7039899" y="4526975"/>
            <a:ext cx="33429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1965</a:t>
            </a:r>
            <a:r>
              <a:rPr lang="en-US" sz="1400" dirty="0"/>
              <a:t> – </a:t>
            </a:r>
            <a:r>
              <a:rPr lang="en-US" sz="1400" u="sng" dirty="0"/>
              <a:t>The Educational Telephone Network </a:t>
            </a:r>
            <a:r>
              <a:rPr lang="en-US" sz="1400" dirty="0"/>
              <a:t>was set up at the University of Wisconsin.</a:t>
            </a:r>
          </a:p>
          <a:p>
            <a:r>
              <a:rPr lang="en-US" sz="1400" b="1" dirty="0"/>
              <a:t>1974</a:t>
            </a:r>
            <a:r>
              <a:rPr lang="en-US" sz="1400" dirty="0"/>
              <a:t> – ATS-6, </a:t>
            </a:r>
            <a:r>
              <a:rPr lang="en-US" sz="1400" u="sng" dirty="0"/>
              <a:t>the first educational satellite</a:t>
            </a:r>
            <a:r>
              <a:rPr lang="en-US" sz="1400" dirty="0"/>
              <a:t>, was launched.</a:t>
            </a:r>
          </a:p>
          <a:p>
            <a:r>
              <a:rPr lang="en-US" sz="1400" b="1" dirty="0"/>
              <a:t>1982</a:t>
            </a:r>
            <a:r>
              <a:rPr lang="en-US" sz="1400" dirty="0"/>
              <a:t> – </a:t>
            </a:r>
            <a:r>
              <a:rPr lang="en-US" sz="1400" u="sng" dirty="0"/>
              <a:t>The National University Teleconferencing Network</a:t>
            </a:r>
            <a:r>
              <a:rPr lang="en-US" sz="1400" dirty="0"/>
              <a:t> was thought up in Washington, DC.</a:t>
            </a:r>
          </a:p>
          <a:p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D5CF413-A5E6-AD22-7B00-783704003C53}"/>
              </a:ext>
            </a:extLst>
          </p:cNvPr>
          <p:cNvSpPr txBox="1"/>
          <p:nvPr/>
        </p:nvSpPr>
        <p:spPr>
          <a:xfrm>
            <a:off x="8863783" y="438267"/>
            <a:ext cx="32987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1975</a:t>
            </a:r>
            <a:r>
              <a:rPr lang="en-US" sz="1600" dirty="0"/>
              <a:t> – The Altair 8800, </a:t>
            </a:r>
            <a:r>
              <a:rPr lang="en-US" sz="1600" u="sng" dirty="0"/>
              <a:t>the first PC</a:t>
            </a:r>
            <a:r>
              <a:rPr lang="en-US" sz="1600" dirty="0"/>
              <a:t>, became available to consumers.</a:t>
            </a:r>
          </a:p>
          <a:p>
            <a:r>
              <a:rPr lang="en-US" sz="1600" b="1" dirty="0"/>
              <a:t>1989</a:t>
            </a:r>
            <a:r>
              <a:rPr lang="en-US" sz="1600" dirty="0"/>
              <a:t> – </a:t>
            </a:r>
            <a:r>
              <a:rPr lang="en-US" sz="1600" u="sng" dirty="0"/>
              <a:t>15% of American homes had a PC</a:t>
            </a:r>
            <a:r>
              <a:rPr lang="en-US" sz="1600" dirty="0"/>
              <a:t>.</a:t>
            </a:r>
          </a:p>
          <a:p>
            <a:r>
              <a:rPr lang="en-US" sz="1600" b="1" dirty="0"/>
              <a:t>1993</a:t>
            </a:r>
            <a:r>
              <a:rPr lang="en-US" sz="1600" dirty="0"/>
              <a:t> – Mosaic, </a:t>
            </a:r>
            <a:r>
              <a:rPr lang="en-US" sz="1600" u="sng" dirty="0"/>
              <a:t>the first web browser, was released</a:t>
            </a:r>
            <a:r>
              <a:rPr lang="en-US" sz="1600" dirty="0"/>
              <a:t>.</a:t>
            </a:r>
          </a:p>
        </p:txBody>
      </p:sp>
      <p:pic>
        <p:nvPicPr>
          <p:cNvPr id="1026" name="Picture 2" descr="light.org | Correspondence Study Program">
            <a:extLst>
              <a:ext uri="{FF2B5EF4-FFF2-40B4-BE49-F238E27FC236}">
                <a16:creationId xmlns:a16="http://schemas.microsoft.com/office/drawing/2014/main" id="{2C58FBD7-C01F-AA5C-09E7-EC668EE36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3" y="4193460"/>
            <a:ext cx="1809133" cy="1201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earning Through Radio and Television in the Time of COVID-19 – blnews">
            <a:extLst>
              <a:ext uri="{FF2B5EF4-FFF2-40B4-BE49-F238E27FC236}">
                <a16:creationId xmlns:a16="http://schemas.microsoft.com/office/drawing/2014/main" id="{5BAD4368-3554-D03D-8D46-E593F851D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024" y="2007927"/>
            <a:ext cx="1167088" cy="778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hotos | The Open University | United Kingdom">
            <a:extLst>
              <a:ext uri="{FF2B5EF4-FFF2-40B4-BE49-F238E27FC236}">
                <a16:creationId xmlns:a16="http://schemas.microsoft.com/office/drawing/2014/main" id="{6248E4F6-F5F5-8163-3781-D587740EEE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972" y="4202901"/>
            <a:ext cx="1801894" cy="12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TS 6, G">
            <a:extLst>
              <a:ext uri="{FF2B5EF4-FFF2-40B4-BE49-F238E27FC236}">
                <a16:creationId xmlns:a16="http://schemas.microsoft.com/office/drawing/2014/main" id="{8145F8E8-C1BE-2BA0-7211-4D742FB77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161" y="2035218"/>
            <a:ext cx="1455278" cy="1046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5 Tips for Success in Online Classes | Rostrum Education">
            <a:extLst>
              <a:ext uri="{FF2B5EF4-FFF2-40B4-BE49-F238E27FC236}">
                <a16:creationId xmlns:a16="http://schemas.microsoft.com/office/drawing/2014/main" id="{82B54DFB-63B9-5490-12DB-192106A67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3579" y="4202901"/>
            <a:ext cx="1758928" cy="1168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993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eometric Presentation">
      <a:dk1>
        <a:sysClr val="windowText" lastClr="000000"/>
      </a:dk1>
      <a:lt1>
        <a:sysClr val="window" lastClr="FFFFFF"/>
      </a:lt1>
      <a:dk2>
        <a:srgbClr val="44546A"/>
      </a:dk2>
      <a:lt2>
        <a:srgbClr val="ACCBF9"/>
      </a:lt2>
      <a:accent1>
        <a:srgbClr val="5C83C4"/>
      </a:accent1>
      <a:accent2>
        <a:srgbClr val="2C599D"/>
      </a:accent2>
      <a:accent3>
        <a:srgbClr val="1A3B70"/>
      </a:accent3>
      <a:accent4>
        <a:srgbClr val="FA6F1A"/>
      </a:accent4>
      <a:accent5>
        <a:srgbClr val="11224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47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16411253_LW_v2" id="{C590A786-F65F-42F6-9E48-12C78E3C86B3}" vid="{FEE92C9D-6350-4ECD-87A4-004D12BB2B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EA9014-ED64-4558-B1E1-D03F0EE32BE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05D99ABA-76CE-4A8E-B5F0-C051B96628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9EB750-A6DA-4BE8-B87B-FC499FE733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Geometric presentation</Template>
  <TotalTime>201</TotalTime>
  <Words>238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Holder, Walker J.</dc:creator>
  <cp:lastModifiedBy>Holder, Walker J.</cp:lastModifiedBy>
  <cp:revision>1</cp:revision>
  <dcterms:created xsi:type="dcterms:W3CDTF">2025-02-02T00:52:22Z</dcterms:created>
  <dcterms:modified xsi:type="dcterms:W3CDTF">2025-02-02T04:13:48Z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